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6" r:id="rId2"/>
    <p:sldId id="257" r:id="rId3"/>
    <p:sldId id="258" r:id="rId4"/>
    <p:sldId id="283" r:id="rId5"/>
    <p:sldId id="268" r:id="rId6"/>
    <p:sldId id="282" r:id="rId7"/>
    <p:sldId id="270" r:id="rId8"/>
    <p:sldId id="271" r:id="rId9"/>
    <p:sldId id="272" r:id="rId10"/>
    <p:sldId id="273" r:id="rId11"/>
    <p:sldId id="274" r:id="rId12"/>
    <p:sldId id="286" r:id="rId13"/>
    <p:sldId id="287" r:id="rId14"/>
    <p:sldId id="290" r:id="rId15"/>
    <p:sldId id="269" r:id="rId16"/>
    <p:sldId id="288" r:id="rId17"/>
    <p:sldId id="289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4" r:id="rId28"/>
    <p:sldId id="276" r:id="rId29"/>
    <p:sldId id="277" r:id="rId30"/>
    <p:sldId id="278" r:id="rId31"/>
    <p:sldId id="279" r:id="rId32"/>
    <p:sldId id="280" r:id="rId33"/>
    <p:sldId id="281" r:id="rId34"/>
    <p:sldId id="285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9C453-CE26-4A8B-B0F5-825DDB96097C}" v="242" dt="2022-05-24T21:19:45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93" autoAdjust="0"/>
  </p:normalViewPr>
  <p:slideViewPr>
    <p:cSldViewPr snapToGrid="0">
      <p:cViewPr>
        <p:scale>
          <a:sx n="70" d="100"/>
          <a:sy n="70" d="100"/>
        </p:scale>
        <p:origin x="13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C1BC4-7F31-40ED-9970-7209ACC6732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C881FF7-8FBE-47E8-9E4F-64DDD3E56D23}">
      <dgm:prSet/>
      <dgm:spPr/>
      <dgm:t>
        <a:bodyPr/>
        <a:lstStyle/>
        <a:p>
          <a:pPr rtl="0"/>
          <a:r>
            <a:rPr lang="fr-CA" dirty="0"/>
            <a:t>Buts/objectifs </a:t>
          </a:r>
        </a:p>
      </dgm:t>
    </dgm:pt>
    <dgm:pt modelId="{D2CF5E16-63F5-409A-A15B-78281E20A0B8}" type="parTrans" cxnId="{F1399B64-CABB-42AB-AFBA-104EB74D971A}">
      <dgm:prSet/>
      <dgm:spPr/>
      <dgm:t>
        <a:bodyPr/>
        <a:lstStyle/>
        <a:p>
          <a:endParaRPr lang="fr-CA"/>
        </a:p>
      </dgm:t>
    </dgm:pt>
    <dgm:pt modelId="{8A3783B8-F174-4546-87BF-2C8A9688BFFA}" type="sibTrans" cxnId="{F1399B64-CABB-42AB-AFBA-104EB74D971A}">
      <dgm:prSet/>
      <dgm:spPr/>
      <dgm:t>
        <a:bodyPr/>
        <a:lstStyle/>
        <a:p>
          <a:endParaRPr lang="fr-CA"/>
        </a:p>
      </dgm:t>
    </dgm:pt>
    <dgm:pt modelId="{D687EBCB-440B-4D56-9D3F-39423C62D913}">
      <dgm:prSet/>
      <dgm:spPr/>
      <dgm:t>
        <a:bodyPr/>
        <a:lstStyle/>
        <a:p>
          <a:pPr rtl="0"/>
          <a:r>
            <a:rPr lang="fr-CA" dirty="0"/>
            <a:t>Renseignements utiles et règles locales</a:t>
          </a:r>
        </a:p>
      </dgm:t>
    </dgm:pt>
    <dgm:pt modelId="{E0D631EF-F8F7-4FBB-AF83-F090CAFEDE6E}" type="parTrans" cxnId="{1BC9D6D2-3508-4CBB-8DCE-B94A72331372}">
      <dgm:prSet/>
      <dgm:spPr/>
      <dgm:t>
        <a:bodyPr/>
        <a:lstStyle/>
        <a:p>
          <a:endParaRPr lang="fr-CA"/>
        </a:p>
      </dgm:t>
    </dgm:pt>
    <dgm:pt modelId="{CC30D472-13FC-459C-955A-4601ED2A5A71}" type="sibTrans" cxnId="{1BC9D6D2-3508-4CBB-8DCE-B94A72331372}">
      <dgm:prSet/>
      <dgm:spPr/>
      <dgm:t>
        <a:bodyPr/>
        <a:lstStyle/>
        <a:p>
          <a:endParaRPr lang="fr-CA"/>
        </a:p>
      </dgm:t>
    </dgm:pt>
    <dgm:pt modelId="{D71E685E-FAD0-4342-AD1A-1921F9A9F27D}">
      <dgm:prSet/>
      <dgm:spPr/>
      <dgm:t>
        <a:bodyPr/>
        <a:lstStyle/>
        <a:p>
          <a:pPr rtl="0"/>
          <a:r>
            <a:rPr lang="fr-CA" dirty="0"/>
            <a:t>Définitions</a:t>
          </a:r>
        </a:p>
      </dgm:t>
    </dgm:pt>
    <dgm:pt modelId="{696F5647-D269-4319-BA36-E9DAE50D1DA8}" type="parTrans" cxnId="{F7827834-2815-47A7-9587-34B18EE61009}">
      <dgm:prSet/>
      <dgm:spPr/>
      <dgm:t>
        <a:bodyPr/>
        <a:lstStyle/>
        <a:p>
          <a:endParaRPr lang="fr-CA"/>
        </a:p>
      </dgm:t>
    </dgm:pt>
    <dgm:pt modelId="{4785714D-96B6-4E35-BA38-3BFD1845CC56}" type="sibTrans" cxnId="{F7827834-2815-47A7-9587-34B18EE61009}">
      <dgm:prSet/>
      <dgm:spPr/>
      <dgm:t>
        <a:bodyPr/>
        <a:lstStyle/>
        <a:p>
          <a:endParaRPr lang="fr-CA"/>
        </a:p>
      </dgm:t>
    </dgm:pt>
    <dgm:pt modelId="{3DD0BA97-00AC-4456-9C6A-928C3A345308}">
      <dgm:prSet/>
      <dgm:spPr/>
      <dgm:t>
        <a:bodyPr/>
        <a:lstStyle/>
        <a:p>
          <a:pPr rtl="0"/>
          <a:r>
            <a:rPr lang="fr-CA" dirty="0"/>
            <a:t>Nouveautés dans les règles</a:t>
          </a:r>
        </a:p>
      </dgm:t>
    </dgm:pt>
    <dgm:pt modelId="{B8653AAC-2E1D-425A-967D-1BCE30725692}" type="parTrans" cxnId="{CE39C2B3-F1BB-46AE-940C-CE29528ECE0E}">
      <dgm:prSet/>
      <dgm:spPr/>
      <dgm:t>
        <a:bodyPr/>
        <a:lstStyle/>
        <a:p>
          <a:endParaRPr lang="fr-CA"/>
        </a:p>
      </dgm:t>
    </dgm:pt>
    <dgm:pt modelId="{F0B7D52E-060E-42A9-BE34-F20BC5EA10BC}" type="sibTrans" cxnId="{CE39C2B3-F1BB-46AE-940C-CE29528ECE0E}">
      <dgm:prSet/>
      <dgm:spPr/>
      <dgm:t>
        <a:bodyPr/>
        <a:lstStyle/>
        <a:p>
          <a:endParaRPr lang="fr-CA"/>
        </a:p>
      </dgm:t>
    </dgm:pt>
    <dgm:pt modelId="{BDF1A98B-4B6A-4220-AD03-DB12FF880E4C}">
      <dgm:prSet/>
      <dgm:spPr/>
      <dgm:t>
        <a:bodyPr/>
        <a:lstStyle/>
        <a:p>
          <a:r>
            <a:rPr lang="fr-CA"/>
            <a:t>Références</a:t>
          </a:r>
        </a:p>
      </dgm:t>
    </dgm:pt>
    <dgm:pt modelId="{BC813CB3-5E0D-42CE-BA33-6109BE596FF8}" type="parTrans" cxnId="{FADF4DB8-4ED1-41E5-A04A-377B68488AF2}">
      <dgm:prSet/>
      <dgm:spPr/>
      <dgm:t>
        <a:bodyPr/>
        <a:lstStyle/>
        <a:p>
          <a:endParaRPr lang="fr-CA"/>
        </a:p>
      </dgm:t>
    </dgm:pt>
    <dgm:pt modelId="{4AA40FFE-77A0-44D1-8EBB-12BA9570469F}" type="sibTrans" cxnId="{FADF4DB8-4ED1-41E5-A04A-377B68488AF2}">
      <dgm:prSet/>
      <dgm:spPr/>
      <dgm:t>
        <a:bodyPr/>
        <a:lstStyle/>
        <a:p>
          <a:endParaRPr lang="fr-CA"/>
        </a:p>
      </dgm:t>
    </dgm:pt>
    <dgm:pt modelId="{797CDE6D-D3D9-47A9-9B4C-F412379CBF6D}">
      <dgm:prSet/>
      <dgm:spPr/>
      <dgm:t>
        <a:bodyPr/>
        <a:lstStyle/>
        <a:p>
          <a:pPr rtl="0"/>
          <a:r>
            <a:rPr lang="fr-CA" dirty="0"/>
            <a:t>Conduite du joueur</a:t>
          </a:r>
        </a:p>
      </dgm:t>
    </dgm:pt>
    <dgm:pt modelId="{0303B2C0-FDFC-4F19-B1A4-9D8C42AC4B9E}" type="sibTrans" cxnId="{F5455559-1710-4F1C-B5C8-70D73F45BCCB}">
      <dgm:prSet/>
      <dgm:spPr/>
      <dgm:t>
        <a:bodyPr/>
        <a:lstStyle/>
        <a:p>
          <a:endParaRPr lang="fr-CA"/>
        </a:p>
      </dgm:t>
    </dgm:pt>
    <dgm:pt modelId="{5A07C14A-618F-406A-99A5-E50F11BF5B0B}" type="parTrans" cxnId="{F5455559-1710-4F1C-B5C8-70D73F45BCCB}">
      <dgm:prSet/>
      <dgm:spPr/>
      <dgm:t>
        <a:bodyPr/>
        <a:lstStyle/>
        <a:p>
          <a:endParaRPr lang="fr-CA"/>
        </a:p>
      </dgm:t>
    </dgm:pt>
    <dgm:pt modelId="{F22331BE-9BB1-4B8D-BC7B-C3B8872C34B2}" type="pres">
      <dgm:prSet presAssocID="{E9BC1BC4-7F31-40ED-9970-7209ACC6732B}" presName="Name0" presStyleCnt="0">
        <dgm:presLayoutVars>
          <dgm:chMax/>
          <dgm:chPref/>
          <dgm:dir/>
        </dgm:presLayoutVars>
      </dgm:prSet>
      <dgm:spPr/>
    </dgm:pt>
    <dgm:pt modelId="{F73413FD-6260-4982-927F-2FB804F7FAEE}" type="pres">
      <dgm:prSet presAssocID="{8C881FF7-8FBE-47E8-9E4F-64DDD3E56D23}" presName="parenttextcomposite" presStyleCnt="0"/>
      <dgm:spPr/>
    </dgm:pt>
    <dgm:pt modelId="{ED377F2E-C3D0-4821-B13E-D4C5696BD38F}" type="pres">
      <dgm:prSet presAssocID="{8C881FF7-8FBE-47E8-9E4F-64DDD3E56D23}" presName="parenttext" presStyleLbl="revTx" presStyleIdx="0" presStyleCnt="6">
        <dgm:presLayoutVars>
          <dgm:chMax/>
          <dgm:chPref val="2"/>
          <dgm:bulletEnabled val="1"/>
        </dgm:presLayoutVars>
      </dgm:prSet>
      <dgm:spPr/>
    </dgm:pt>
    <dgm:pt modelId="{7FDEBE32-8DCD-4838-B605-1FF881C6C7CA}" type="pres">
      <dgm:prSet presAssocID="{8C881FF7-8FBE-47E8-9E4F-64DDD3E56D23}" presName="parallelogramComposite" presStyleCnt="0"/>
      <dgm:spPr/>
    </dgm:pt>
    <dgm:pt modelId="{D25DB2BE-EC01-4C4A-929B-46E8A602B8D4}" type="pres">
      <dgm:prSet presAssocID="{8C881FF7-8FBE-47E8-9E4F-64DDD3E56D23}" presName="parallelogram1" presStyleLbl="alignNode1" presStyleIdx="0" presStyleCnt="42"/>
      <dgm:spPr/>
    </dgm:pt>
    <dgm:pt modelId="{6DEF9E2E-AC23-4709-8434-32AEF67AEDD7}" type="pres">
      <dgm:prSet presAssocID="{8C881FF7-8FBE-47E8-9E4F-64DDD3E56D23}" presName="parallelogram2" presStyleLbl="alignNode1" presStyleIdx="1" presStyleCnt="42"/>
      <dgm:spPr/>
    </dgm:pt>
    <dgm:pt modelId="{DDC06E56-1DE3-421A-8947-B0E0AA911C1B}" type="pres">
      <dgm:prSet presAssocID="{8C881FF7-8FBE-47E8-9E4F-64DDD3E56D23}" presName="parallelogram3" presStyleLbl="alignNode1" presStyleIdx="2" presStyleCnt="42"/>
      <dgm:spPr/>
    </dgm:pt>
    <dgm:pt modelId="{B1086C08-B848-4B39-AFFB-AE0F5F485149}" type="pres">
      <dgm:prSet presAssocID="{8C881FF7-8FBE-47E8-9E4F-64DDD3E56D23}" presName="parallelogram4" presStyleLbl="alignNode1" presStyleIdx="3" presStyleCnt="42"/>
      <dgm:spPr/>
    </dgm:pt>
    <dgm:pt modelId="{87FF5E06-374A-463E-A826-D8D7AD876148}" type="pres">
      <dgm:prSet presAssocID="{8C881FF7-8FBE-47E8-9E4F-64DDD3E56D23}" presName="parallelogram5" presStyleLbl="alignNode1" presStyleIdx="4" presStyleCnt="42"/>
      <dgm:spPr/>
    </dgm:pt>
    <dgm:pt modelId="{1E8BE39B-DA43-47E9-BE24-6404192AE20D}" type="pres">
      <dgm:prSet presAssocID="{8C881FF7-8FBE-47E8-9E4F-64DDD3E56D23}" presName="parallelogram6" presStyleLbl="alignNode1" presStyleIdx="5" presStyleCnt="42"/>
      <dgm:spPr/>
    </dgm:pt>
    <dgm:pt modelId="{7825DAFC-4EF9-40CF-A423-84093E670D1F}" type="pres">
      <dgm:prSet presAssocID="{8C881FF7-8FBE-47E8-9E4F-64DDD3E56D23}" presName="parallelogram7" presStyleLbl="alignNode1" presStyleIdx="6" presStyleCnt="42"/>
      <dgm:spPr/>
    </dgm:pt>
    <dgm:pt modelId="{230096BE-F0D0-4A79-B8F8-694525A65258}" type="pres">
      <dgm:prSet presAssocID="{8A3783B8-F174-4546-87BF-2C8A9688BFFA}" presName="sibTrans" presStyleCnt="0"/>
      <dgm:spPr/>
    </dgm:pt>
    <dgm:pt modelId="{ACD9B0E0-714D-490C-B1AC-CF5465332EB3}" type="pres">
      <dgm:prSet presAssocID="{797CDE6D-D3D9-47A9-9B4C-F412379CBF6D}" presName="parenttextcomposite" presStyleCnt="0"/>
      <dgm:spPr/>
    </dgm:pt>
    <dgm:pt modelId="{22FFEB40-0E08-4FB1-8CB1-A2025E8AC07B}" type="pres">
      <dgm:prSet presAssocID="{797CDE6D-D3D9-47A9-9B4C-F412379CBF6D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56E0FB29-A435-44D4-AEFB-627366E92643}" type="pres">
      <dgm:prSet presAssocID="{797CDE6D-D3D9-47A9-9B4C-F412379CBF6D}" presName="parallelogramComposite" presStyleCnt="0"/>
      <dgm:spPr/>
    </dgm:pt>
    <dgm:pt modelId="{B7F51F1D-A68E-4ABC-A156-5089AA86CB1C}" type="pres">
      <dgm:prSet presAssocID="{797CDE6D-D3D9-47A9-9B4C-F412379CBF6D}" presName="parallelogram1" presStyleLbl="alignNode1" presStyleIdx="7" presStyleCnt="42"/>
      <dgm:spPr/>
    </dgm:pt>
    <dgm:pt modelId="{15AC6948-23A9-4218-85BA-7F018EB3070D}" type="pres">
      <dgm:prSet presAssocID="{797CDE6D-D3D9-47A9-9B4C-F412379CBF6D}" presName="parallelogram2" presStyleLbl="alignNode1" presStyleIdx="8" presStyleCnt="42"/>
      <dgm:spPr/>
    </dgm:pt>
    <dgm:pt modelId="{10733E09-8781-4FC2-8D15-2C8699FEE6A7}" type="pres">
      <dgm:prSet presAssocID="{797CDE6D-D3D9-47A9-9B4C-F412379CBF6D}" presName="parallelogram3" presStyleLbl="alignNode1" presStyleIdx="9" presStyleCnt="42"/>
      <dgm:spPr/>
    </dgm:pt>
    <dgm:pt modelId="{21A99199-13AB-4C53-846A-BB5C2693CDA8}" type="pres">
      <dgm:prSet presAssocID="{797CDE6D-D3D9-47A9-9B4C-F412379CBF6D}" presName="parallelogram4" presStyleLbl="alignNode1" presStyleIdx="10" presStyleCnt="42"/>
      <dgm:spPr/>
    </dgm:pt>
    <dgm:pt modelId="{DA993955-BEAE-488C-9DCD-174212DE389B}" type="pres">
      <dgm:prSet presAssocID="{797CDE6D-D3D9-47A9-9B4C-F412379CBF6D}" presName="parallelogram5" presStyleLbl="alignNode1" presStyleIdx="11" presStyleCnt="42"/>
      <dgm:spPr/>
    </dgm:pt>
    <dgm:pt modelId="{DAFD873C-5B7E-46BC-BA92-EBDD8DF1F700}" type="pres">
      <dgm:prSet presAssocID="{797CDE6D-D3D9-47A9-9B4C-F412379CBF6D}" presName="parallelogram6" presStyleLbl="alignNode1" presStyleIdx="12" presStyleCnt="42"/>
      <dgm:spPr/>
    </dgm:pt>
    <dgm:pt modelId="{DEB94F8A-9247-4841-92D1-A853F2E99C88}" type="pres">
      <dgm:prSet presAssocID="{797CDE6D-D3D9-47A9-9B4C-F412379CBF6D}" presName="parallelogram7" presStyleLbl="alignNode1" presStyleIdx="13" presStyleCnt="42"/>
      <dgm:spPr/>
    </dgm:pt>
    <dgm:pt modelId="{3432D593-1347-4A27-990F-59534E717A67}" type="pres">
      <dgm:prSet presAssocID="{0303B2C0-FDFC-4F19-B1A4-9D8C42AC4B9E}" presName="sibTrans" presStyleCnt="0"/>
      <dgm:spPr/>
    </dgm:pt>
    <dgm:pt modelId="{47062040-37CC-47DE-9200-85CFBF3789EF}" type="pres">
      <dgm:prSet presAssocID="{D687EBCB-440B-4D56-9D3F-39423C62D913}" presName="parenttextcomposite" presStyleCnt="0"/>
      <dgm:spPr/>
    </dgm:pt>
    <dgm:pt modelId="{D11FDE57-A4F8-4A9E-A9B5-CBC10D01EFFA}" type="pres">
      <dgm:prSet presAssocID="{D687EBCB-440B-4D56-9D3F-39423C62D913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AD7CFAA4-AF77-4A9C-9433-2718BF9E8CCA}" type="pres">
      <dgm:prSet presAssocID="{D687EBCB-440B-4D56-9D3F-39423C62D913}" presName="parallelogramComposite" presStyleCnt="0"/>
      <dgm:spPr/>
    </dgm:pt>
    <dgm:pt modelId="{C3AB7249-B1F2-4AF8-AF95-94F011C5F4E6}" type="pres">
      <dgm:prSet presAssocID="{D687EBCB-440B-4D56-9D3F-39423C62D913}" presName="parallelogram1" presStyleLbl="alignNode1" presStyleIdx="14" presStyleCnt="42"/>
      <dgm:spPr/>
    </dgm:pt>
    <dgm:pt modelId="{B3552BFD-82C1-41E4-B532-58EC32A88EC9}" type="pres">
      <dgm:prSet presAssocID="{D687EBCB-440B-4D56-9D3F-39423C62D913}" presName="parallelogram2" presStyleLbl="alignNode1" presStyleIdx="15" presStyleCnt="42"/>
      <dgm:spPr/>
    </dgm:pt>
    <dgm:pt modelId="{C2FA981E-8E10-4FFA-8C65-3247DA97650E}" type="pres">
      <dgm:prSet presAssocID="{D687EBCB-440B-4D56-9D3F-39423C62D913}" presName="parallelogram3" presStyleLbl="alignNode1" presStyleIdx="16" presStyleCnt="42"/>
      <dgm:spPr/>
    </dgm:pt>
    <dgm:pt modelId="{C7003AF2-4940-408C-AE6D-5FB463B66EB5}" type="pres">
      <dgm:prSet presAssocID="{D687EBCB-440B-4D56-9D3F-39423C62D913}" presName="parallelogram4" presStyleLbl="alignNode1" presStyleIdx="17" presStyleCnt="42"/>
      <dgm:spPr/>
    </dgm:pt>
    <dgm:pt modelId="{DBA39049-411E-44FB-9758-7678B841A6DD}" type="pres">
      <dgm:prSet presAssocID="{D687EBCB-440B-4D56-9D3F-39423C62D913}" presName="parallelogram5" presStyleLbl="alignNode1" presStyleIdx="18" presStyleCnt="42"/>
      <dgm:spPr/>
    </dgm:pt>
    <dgm:pt modelId="{9E5138C4-07CD-4601-BECA-233F1AFA1ED8}" type="pres">
      <dgm:prSet presAssocID="{D687EBCB-440B-4D56-9D3F-39423C62D913}" presName="parallelogram6" presStyleLbl="alignNode1" presStyleIdx="19" presStyleCnt="42"/>
      <dgm:spPr/>
    </dgm:pt>
    <dgm:pt modelId="{4C0A59A9-5EB5-46AC-87D8-7058A13B8579}" type="pres">
      <dgm:prSet presAssocID="{D687EBCB-440B-4D56-9D3F-39423C62D913}" presName="parallelogram7" presStyleLbl="alignNode1" presStyleIdx="20" presStyleCnt="42"/>
      <dgm:spPr/>
    </dgm:pt>
    <dgm:pt modelId="{318AC26E-7ECB-467B-8B21-1316983351FC}" type="pres">
      <dgm:prSet presAssocID="{CC30D472-13FC-459C-955A-4601ED2A5A71}" presName="sibTrans" presStyleCnt="0"/>
      <dgm:spPr/>
    </dgm:pt>
    <dgm:pt modelId="{B45A9B0B-EFB4-4F2D-BB1C-6E33971634D5}" type="pres">
      <dgm:prSet presAssocID="{D71E685E-FAD0-4342-AD1A-1921F9A9F27D}" presName="parenttextcomposite" presStyleCnt="0"/>
      <dgm:spPr/>
    </dgm:pt>
    <dgm:pt modelId="{A557126C-2D2D-4E90-92E1-AB5CF77CFC50}" type="pres">
      <dgm:prSet presAssocID="{D71E685E-FAD0-4342-AD1A-1921F9A9F27D}" presName="parenttext" presStyleLbl="revTx" presStyleIdx="3" presStyleCnt="6" custLinFactY="31712" custLinFactNeighborX="1442" custLinFactNeighborY="100000">
        <dgm:presLayoutVars>
          <dgm:chMax/>
          <dgm:chPref val="2"/>
          <dgm:bulletEnabled val="1"/>
        </dgm:presLayoutVars>
      </dgm:prSet>
      <dgm:spPr/>
    </dgm:pt>
    <dgm:pt modelId="{CC2E9660-931D-4A68-BC9F-9EEF379A7721}" type="pres">
      <dgm:prSet presAssocID="{D71E685E-FAD0-4342-AD1A-1921F9A9F27D}" presName="parallelogramComposite" presStyleCnt="0"/>
      <dgm:spPr/>
    </dgm:pt>
    <dgm:pt modelId="{38C16594-3004-41F5-BEAA-EC49508B0FC0}" type="pres">
      <dgm:prSet presAssocID="{D71E685E-FAD0-4342-AD1A-1921F9A9F27D}" presName="parallelogram1" presStyleLbl="alignNode1" presStyleIdx="21" presStyleCnt="42"/>
      <dgm:spPr/>
    </dgm:pt>
    <dgm:pt modelId="{B2B00644-7991-4EDB-AC99-CCC70EDB3316}" type="pres">
      <dgm:prSet presAssocID="{D71E685E-FAD0-4342-AD1A-1921F9A9F27D}" presName="parallelogram2" presStyleLbl="alignNode1" presStyleIdx="22" presStyleCnt="42"/>
      <dgm:spPr/>
    </dgm:pt>
    <dgm:pt modelId="{62BD4510-7491-4319-92FE-67A2F9F22CC2}" type="pres">
      <dgm:prSet presAssocID="{D71E685E-FAD0-4342-AD1A-1921F9A9F27D}" presName="parallelogram3" presStyleLbl="alignNode1" presStyleIdx="23" presStyleCnt="42"/>
      <dgm:spPr/>
    </dgm:pt>
    <dgm:pt modelId="{49A76BA5-A0D6-4021-BA1C-04F2CEF7958F}" type="pres">
      <dgm:prSet presAssocID="{D71E685E-FAD0-4342-AD1A-1921F9A9F27D}" presName="parallelogram4" presStyleLbl="alignNode1" presStyleIdx="24" presStyleCnt="42"/>
      <dgm:spPr/>
    </dgm:pt>
    <dgm:pt modelId="{CCA1B086-3FD2-4E24-AB00-89E93BDE1D2D}" type="pres">
      <dgm:prSet presAssocID="{D71E685E-FAD0-4342-AD1A-1921F9A9F27D}" presName="parallelogram5" presStyleLbl="alignNode1" presStyleIdx="25" presStyleCnt="42"/>
      <dgm:spPr/>
    </dgm:pt>
    <dgm:pt modelId="{7EB0F027-2550-40E1-9CA8-48952FCF5847}" type="pres">
      <dgm:prSet presAssocID="{D71E685E-FAD0-4342-AD1A-1921F9A9F27D}" presName="parallelogram6" presStyleLbl="alignNode1" presStyleIdx="26" presStyleCnt="42"/>
      <dgm:spPr/>
    </dgm:pt>
    <dgm:pt modelId="{93B2888F-AFEB-4D02-8084-61C5B091E2C4}" type="pres">
      <dgm:prSet presAssocID="{D71E685E-FAD0-4342-AD1A-1921F9A9F27D}" presName="parallelogram7" presStyleLbl="alignNode1" presStyleIdx="27" presStyleCnt="42"/>
      <dgm:spPr/>
    </dgm:pt>
    <dgm:pt modelId="{56DDA469-A5F4-4075-8DE2-7979C47CD51A}" type="pres">
      <dgm:prSet presAssocID="{4785714D-96B6-4E35-BA38-3BFD1845CC56}" presName="sibTrans" presStyleCnt="0"/>
      <dgm:spPr/>
    </dgm:pt>
    <dgm:pt modelId="{4DFE703C-F5C5-4766-A3C4-8E4DD7C94EB7}" type="pres">
      <dgm:prSet presAssocID="{3DD0BA97-00AC-4456-9C6A-928C3A345308}" presName="parenttextcomposite" presStyleCnt="0"/>
      <dgm:spPr/>
    </dgm:pt>
    <dgm:pt modelId="{0A5B9CD2-F8ED-46F7-8326-603E25ABE535}" type="pres">
      <dgm:prSet presAssocID="{3DD0BA97-00AC-4456-9C6A-928C3A345308}" presName="parenttext" presStyleLbl="revTx" presStyleIdx="4" presStyleCnt="6" custLinFactY="-40166" custLinFactNeighborX="-560" custLinFactNeighborY="-100000">
        <dgm:presLayoutVars>
          <dgm:chMax/>
          <dgm:chPref val="2"/>
          <dgm:bulletEnabled val="1"/>
        </dgm:presLayoutVars>
      </dgm:prSet>
      <dgm:spPr/>
    </dgm:pt>
    <dgm:pt modelId="{A902CCF9-2AF7-4879-89BC-36D776E36B0D}" type="pres">
      <dgm:prSet presAssocID="{3DD0BA97-00AC-4456-9C6A-928C3A345308}" presName="parallelogramComposite" presStyleCnt="0"/>
      <dgm:spPr/>
    </dgm:pt>
    <dgm:pt modelId="{4ADA6546-10AF-48CD-9B8C-E428E0BB97B7}" type="pres">
      <dgm:prSet presAssocID="{3DD0BA97-00AC-4456-9C6A-928C3A345308}" presName="parallelogram1" presStyleLbl="alignNode1" presStyleIdx="28" presStyleCnt="42"/>
      <dgm:spPr/>
    </dgm:pt>
    <dgm:pt modelId="{414938E1-8858-4A40-AA59-980F8D03C1CE}" type="pres">
      <dgm:prSet presAssocID="{3DD0BA97-00AC-4456-9C6A-928C3A345308}" presName="parallelogram2" presStyleLbl="alignNode1" presStyleIdx="29" presStyleCnt="42"/>
      <dgm:spPr/>
    </dgm:pt>
    <dgm:pt modelId="{E53B63A9-E32E-4BFD-A8B7-A75EAB4B61CC}" type="pres">
      <dgm:prSet presAssocID="{3DD0BA97-00AC-4456-9C6A-928C3A345308}" presName="parallelogram3" presStyleLbl="alignNode1" presStyleIdx="30" presStyleCnt="42"/>
      <dgm:spPr/>
    </dgm:pt>
    <dgm:pt modelId="{39294343-7911-443A-A2D7-000FE989D49C}" type="pres">
      <dgm:prSet presAssocID="{3DD0BA97-00AC-4456-9C6A-928C3A345308}" presName="parallelogram4" presStyleLbl="alignNode1" presStyleIdx="31" presStyleCnt="42"/>
      <dgm:spPr/>
    </dgm:pt>
    <dgm:pt modelId="{7EDF0F47-448A-41A1-97B4-E9C638AFF098}" type="pres">
      <dgm:prSet presAssocID="{3DD0BA97-00AC-4456-9C6A-928C3A345308}" presName="parallelogram5" presStyleLbl="alignNode1" presStyleIdx="32" presStyleCnt="42"/>
      <dgm:spPr/>
    </dgm:pt>
    <dgm:pt modelId="{482ED6D6-025B-4BE9-941F-010851A99AB3}" type="pres">
      <dgm:prSet presAssocID="{3DD0BA97-00AC-4456-9C6A-928C3A345308}" presName="parallelogram6" presStyleLbl="alignNode1" presStyleIdx="33" presStyleCnt="42"/>
      <dgm:spPr/>
    </dgm:pt>
    <dgm:pt modelId="{3CC72474-0344-49F6-BD0C-34EEBE48419F}" type="pres">
      <dgm:prSet presAssocID="{3DD0BA97-00AC-4456-9C6A-928C3A345308}" presName="parallelogram7" presStyleLbl="alignNode1" presStyleIdx="34" presStyleCnt="42"/>
      <dgm:spPr/>
    </dgm:pt>
    <dgm:pt modelId="{C69E363F-D224-44FA-956E-14103A0E08E5}" type="pres">
      <dgm:prSet presAssocID="{F0B7D52E-060E-42A9-BE34-F20BC5EA10BC}" presName="sibTrans" presStyleCnt="0"/>
      <dgm:spPr/>
    </dgm:pt>
    <dgm:pt modelId="{FFD02EF2-2D7A-4C83-8F1D-768E9EEA3C4F}" type="pres">
      <dgm:prSet presAssocID="{BDF1A98B-4B6A-4220-AD03-DB12FF880E4C}" presName="parenttextcomposite" presStyleCnt="0"/>
      <dgm:spPr/>
    </dgm:pt>
    <dgm:pt modelId="{CBE98974-33AA-49CC-AEA0-224E6B7423C1}" type="pres">
      <dgm:prSet presAssocID="{BDF1A98B-4B6A-4220-AD03-DB12FF880E4C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554FA7EC-6352-4AE8-B28B-940A64E0D16D}" type="pres">
      <dgm:prSet presAssocID="{BDF1A98B-4B6A-4220-AD03-DB12FF880E4C}" presName="parallelogramComposite" presStyleCnt="0"/>
      <dgm:spPr/>
    </dgm:pt>
    <dgm:pt modelId="{5A894CAC-0694-47C8-B4A2-655B5E43879A}" type="pres">
      <dgm:prSet presAssocID="{BDF1A98B-4B6A-4220-AD03-DB12FF880E4C}" presName="parallelogram1" presStyleLbl="alignNode1" presStyleIdx="35" presStyleCnt="42"/>
      <dgm:spPr/>
    </dgm:pt>
    <dgm:pt modelId="{E80DC56D-97CD-4C7C-ADEA-BE43E5963AA3}" type="pres">
      <dgm:prSet presAssocID="{BDF1A98B-4B6A-4220-AD03-DB12FF880E4C}" presName="parallelogram2" presStyleLbl="alignNode1" presStyleIdx="36" presStyleCnt="42"/>
      <dgm:spPr/>
    </dgm:pt>
    <dgm:pt modelId="{6B6BE577-77B1-48D4-956B-8470706D4F22}" type="pres">
      <dgm:prSet presAssocID="{BDF1A98B-4B6A-4220-AD03-DB12FF880E4C}" presName="parallelogram3" presStyleLbl="alignNode1" presStyleIdx="37" presStyleCnt="42"/>
      <dgm:spPr/>
    </dgm:pt>
    <dgm:pt modelId="{321257B9-CFF0-4DEA-8BC4-CB28E28A3136}" type="pres">
      <dgm:prSet presAssocID="{BDF1A98B-4B6A-4220-AD03-DB12FF880E4C}" presName="parallelogram4" presStyleLbl="alignNode1" presStyleIdx="38" presStyleCnt="42"/>
      <dgm:spPr/>
    </dgm:pt>
    <dgm:pt modelId="{D31D9357-6412-4617-8D42-46A02FA518E1}" type="pres">
      <dgm:prSet presAssocID="{BDF1A98B-4B6A-4220-AD03-DB12FF880E4C}" presName="parallelogram5" presStyleLbl="alignNode1" presStyleIdx="39" presStyleCnt="42"/>
      <dgm:spPr/>
    </dgm:pt>
    <dgm:pt modelId="{BE8A9399-5C41-4D71-B80D-EEC918E709C1}" type="pres">
      <dgm:prSet presAssocID="{BDF1A98B-4B6A-4220-AD03-DB12FF880E4C}" presName="parallelogram6" presStyleLbl="alignNode1" presStyleIdx="40" presStyleCnt="42"/>
      <dgm:spPr/>
    </dgm:pt>
    <dgm:pt modelId="{3C8DCCCB-DAAD-4710-9B54-EE1EAB9D6AB2}" type="pres">
      <dgm:prSet presAssocID="{BDF1A98B-4B6A-4220-AD03-DB12FF880E4C}" presName="parallelogram7" presStyleLbl="alignNode1" presStyleIdx="41" presStyleCnt="42"/>
      <dgm:spPr/>
    </dgm:pt>
  </dgm:ptLst>
  <dgm:cxnLst>
    <dgm:cxn modelId="{98C3220A-A45F-4275-9CC2-5807998EE210}" type="presOf" srcId="{3DD0BA97-00AC-4456-9C6A-928C3A345308}" destId="{0A5B9CD2-F8ED-46F7-8326-603E25ABE535}" srcOrd="0" destOrd="0" presId="urn:microsoft.com/office/officeart/2008/layout/VerticalAccentList"/>
    <dgm:cxn modelId="{F7827834-2815-47A7-9587-34B18EE61009}" srcId="{E9BC1BC4-7F31-40ED-9970-7209ACC6732B}" destId="{D71E685E-FAD0-4342-AD1A-1921F9A9F27D}" srcOrd="3" destOrd="0" parTransId="{696F5647-D269-4319-BA36-E9DAE50D1DA8}" sibTransId="{4785714D-96B6-4E35-BA38-3BFD1845CC56}"/>
    <dgm:cxn modelId="{8B9E043F-1F73-48EA-A02F-097EDBF57A8C}" type="presOf" srcId="{E9BC1BC4-7F31-40ED-9970-7209ACC6732B}" destId="{F22331BE-9BB1-4B8D-BC7B-C3B8872C34B2}" srcOrd="0" destOrd="0" presId="urn:microsoft.com/office/officeart/2008/layout/VerticalAccentList"/>
    <dgm:cxn modelId="{F1399B64-CABB-42AB-AFBA-104EB74D971A}" srcId="{E9BC1BC4-7F31-40ED-9970-7209ACC6732B}" destId="{8C881FF7-8FBE-47E8-9E4F-64DDD3E56D23}" srcOrd="0" destOrd="0" parTransId="{D2CF5E16-63F5-409A-A15B-78281E20A0B8}" sibTransId="{8A3783B8-F174-4546-87BF-2C8A9688BFFA}"/>
    <dgm:cxn modelId="{F5455559-1710-4F1C-B5C8-70D73F45BCCB}" srcId="{E9BC1BC4-7F31-40ED-9970-7209ACC6732B}" destId="{797CDE6D-D3D9-47A9-9B4C-F412379CBF6D}" srcOrd="1" destOrd="0" parTransId="{5A07C14A-618F-406A-99A5-E50F11BF5B0B}" sibTransId="{0303B2C0-FDFC-4F19-B1A4-9D8C42AC4B9E}"/>
    <dgm:cxn modelId="{9D9B85A1-8B31-4267-8F89-0CCA1D2BE10B}" type="presOf" srcId="{797CDE6D-D3D9-47A9-9B4C-F412379CBF6D}" destId="{22FFEB40-0E08-4FB1-8CB1-A2025E8AC07B}" srcOrd="0" destOrd="0" presId="urn:microsoft.com/office/officeart/2008/layout/VerticalAccentList"/>
    <dgm:cxn modelId="{E4EF9DA4-4EFC-407B-B7E9-4BA88CBEC515}" type="presOf" srcId="{D687EBCB-440B-4D56-9D3F-39423C62D913}" destId="{D11FDE57-A4F8-4A9E-A9B5-CBC10D01EFFA}" srcOrd="0" destOrd="0" presId="urn:microsoft.com/office/officeart/2008/layout/VerticalAccentList"/>
    <dgm:cxn modelId="{D9AB39B3-BAF8-4894-9337-FA4562CFBC7F}" type="presOf" srcId="{BDF1A98B-4B6A-4220-AD03-DB12FF880E4C}" destId="{CBE98974-33AA-49CC-AEA0-224E6B7423C1}" srcOrd="0" destOrd="0" presId="urn:microsoft.com/office/officeart/2008/layout/VerticalAccentList"/>
    <dgm:cxn modelId="{CE39C2B3-F1BB-46AE-940C-CE29528ECE0E}" srcId="{E9BC1BC4-7F31-40ED-9970-7209ACC6732B}" destId="{3DD0BA97-00AC-4456-9C6A-928C3A345308}" srcOrd="4" destOrd="0" parTransId="{B8653AAC-2E1D-425A-967D-1BCE30725692}" sibTransId="{F0B7D52E-060E-42A9-BE34-F20BC5EA10BC}"/>
    <dgm:cxn modelId="{55AD34B6-9D33-4B99-9693-0873A375F2F8}" type="presOf" srcId="{8C881FF7-8FBE-47E8-9E4F-64DDD3E56D23}" destId="{ED377F2E-C3D0-4821-B13E-D4C5696BD38F}" srcOrd="0" destOrd="0" presId="urn:microsoft.com/office/officeart/2008/layout/VerticalAccentList"/>
    <dgm:cxn modelId="{FADF4DB8-4ED1-41E5-A04A-377B68488AF2}" srcId="{E9BC1BC4-7F31-40ED-9970-7209ACC6732B}" destId="{BDF1A98B-4B6A-4220-AD03-DB12FF880E4C}" srcOrd="5" destOrd="0" parTransId="{BC813CB3-5E0D-42CE-BA33-6109BE596FF8}" sibTransId="{4AA40FFE-77A0-44D1-8EBB-12BA9570469F}"/>
    <dgm:cxn modelId="{830AF7BC-5FB0-4289-B8C6-0E69C47BE9E0}" type="presOf" srcId="{D71E685E-FAD0-4342-AD1A-1921F9A9F27D}" destId="{A557126C-2D2D-4E90-92E1-AB5CF77CFC50}" srcOrd="0" destOrd="0" presId="urn:microsoft.com/office/officeart/2008/layout/VerticalAccentList"/>
    <dgm:cxn modelId="{1BC9D6D2-3508-4CBB-8DCE-B94A72331372}" srcId="{E9BC1BC4-7F31-40ED-9970-7209ACC6732B}" destId="{D687EBCB-440B-4D56-9D3F-39423C62D913}" srcOrd="2" destOrd="0" parTransId="{E0D631EF-F8F7-4FBB-AF83-F090CAFEDE6E}" sibTransId="{CC30D472-13FC-459C-955A-4601ED2A5A71}"/>
    <dgm:cxn modelId="{1C01B2A5-E2BA-40F7-A707-D93B5E6C3EA0}" type="presParOf" srcId="{F22331BE-9BB1-4B8D-BC7B-C3B8872C34B2}" destId="{F73413FD-6260-4982-927F-2FB804F7FAEE}" srcOrd="0" destOrd="0" presId="urn:microsoft.com/office/officeart/2008/layout/VerticalAccentList"/>
    <dgm:cxn modelId="{7D29A605-E94C-4DB0-9148-150FC8B3E1DD}" type="presParOf" srcId="{F73413FD-6260-4982-927F-2FB804F7FAEE}" destId="{ED377F2E-C3D0-4821-B13E-D4C5696BD38F}" srcOrd="0" destOrd="0" presId="urn:microsoft.com/office/officeart/2008/layout/VerticalAccentList"/>
    <dgm:cxn modelId="{F93DE7F7-97BA-4233-A3F2-5D43E64504E5}" type="presParOf" srcId="{F22331BE-9BB1-4B8D-BC7B-C3B8872C34B2}" destId="{7FDEBE32-8DCD-4838-B605-1FF881C6C7CA}" srcOrd="1" destOrd="0" presId="urn:microsoft.com/office/officeart/2008/layout/VerticalAccentList"/>
    <dgm:cxn modelId="{82828D02-CEAB-4618-8DF7-B53938175168}" type="presParOf" srcId="{7FDEBE32-8DCD-4838-B605-1FF881C6C7CA}" destId="{D25DB2BE-EC01-4C4A-929B-46E8A602B8D4}" srcOrd="0" destOrd="0" presId="urn:microsoft.com/office/officeart/2008/layout/VerticalAccentList"/>
    <dgm:cxn modelId="{E53861B2-1EA4-4A7E-B264-C5937F28212B}" type="presParOf" srcId="{7FDEBE32-8DCD-4838-B605-1FF881C6C7CA}" destId="{6DEF9E2E-AC23-4709-8434-32AEF67AEDD7}" srcOrd="1" destOrd="0" presId="urn:microsoft.com/office/officeart/2008/layout/VerticalAccentList"/>
    <dgm:cxn modelId="{FB3FAEDB-445B-4107-A6A3-2A5986D487FF}" type="presParOf" srcId="{7FDEBE32-8DCD-4838-B605-1FF881C6C7CA}" destId="{DDC06E56-1DE3-421A-8947-B0E0AA911C1B}" srcOrd="2" destOrd="0" presId="urn:microsoft.com/office/officeart/2008/layout/VerticalAccentList"/>
    <dgm:cxn modelId="{FB7372F3-055D-4F93-B96A-EF048C37AE66}" type="presParOf" srcId="{7FDEBE32-8DCD-4838-B605-1FF881C6C7CA}" destId="{B1086C08-B848-4B39-AFFB-AE0F5F485149}" srcOrd="3" destOrd="0" presId="urn:microsoft.com/office/officeart/2008/layout/VerticalAccentList"/>
    <dgm:cxn modelId="{3DB23208-226D-4FD2-A5BA-DF3674F740BA}" type="presParOf" srcId="{7FDEBE32-8DCD-4838-B605-1FF881C6C7CA}" destId="{87FF5E06-374A-463E-A826-D8D7AD876148}" srcOrd="4" destOrd="0" presId="urn:microsoft.com/office/officeart/2008/layout/VerticalAccentList"/>
    <dgm:cxn modelId="{507D68AF-D618-4805-A046-F461A4D0B44C}" type="presParOf" srcId="{7FDEBE32-8DCD-4838-B605-1FF881C6C7CA}" destId="{1E8BE39B-DA43-47E9-BE24-6404192AE20D}" srcOrd="5" destOrd="0" presId="urn:microsoft.com/office/officeart/2008/layout/VerticalAccentList"/>
    <dgm:cxn modelId="{4D643631-4ED7-4063-83E6-35AFCC7F61E5}" type="presParOf" srcId="{7FDEBE32-8DCD-4838-B605-1FF881C6C7CA}" destId="{7825DAFC-4EF9-40CF-A423-84093E670D1F}" srcOrd="6" destOrd="0" presId="urn:microsoft.com/office/officeart/2008/layout/VerticalAccentList"/>
    <dgm:cxn modelId="{BB9E2868-86D2-45FF-9F7E-11CD206F020E}" type="presParOf" srcId="{F22331BE-9BB1-4B8D-BC7B-C3B8872C34B2}" destId="{230096BE-F0D0-4A79-B8F8-694525A65258}" srcOrd="2" destOrd="0" presId="urn:microsoft.com/office/officeart/2008/layout/VerticalAccentList"/>
    <dgm:cxn modelId="{CEDC4379-9CC7-4F29-814D-2651460D2FB0}" type="presParOf" srcId="{F22331BE-9BB1-4B8D-BC7B-C3B8872C34B2}" destId="{ACD9B0E0-714D-490C-B1AC-CF5465332EB3}" srcOrd="3" destOrd="0" presId="urn:microsoft.com/office/officeart/2008/layout/VerticalAccentList"/>
    <dgm:cxn modelId="{7420CB77-B2DC-4965-BD83-DF6018B92987}" type="presParOf" srcId="{ACD9B0E0-714D-490C-B1AC-CF5465332EB3}" destId="{22FFEB40-0E08-4FB1-8CB1-A2025E8AC07B}" srcOrd="0" destOrd="0" presId="urn:microsoft.com/office/officeart/2008/layout/VerticalAccentList"/>
    <dgm:cxn modelId="{871F17FB-48E5-40F9-9785-53042ACE7555}" type="presParOf" srcId="{F22331BE-9BB1-4B8D-BC7B-C3B8872C34B2}" destId="{56E0FB29-A435-44D4-AEFB-627366E92643}" srcOrd="4" destOrd="0" presId="urn:microsoft.com/office/officeart/2008/layout/VerticalAccentList"/>
    <dgm:cxn modelId="{39DBAF77-8469-4DE0-93D8-465C65CA64AC}" type="presParOf" srcId="{56E0FB29-A435-44D4-AEFB-627366E92643}" destId="{B7F51F1D-A68E-4ABC-A156-5089AA86CB1C}" srcOrd="0" destOrd="0" presId="urn:microsoft.com/office/officeart/2008/layout/VerticalAccentList"/>
    <dgm:cxn modelId="{2A22C29F-80BD-4A2A-975C-32348A9E9253}" type="presParOf" srcId="{56E0FB29-A435-44D4-AEFB-627366E92643}" destId="{15AC6948-23A9-4218-85BA-7F018EB3070D}" srcOrd="1" destOrd="0" presId="urn:microsoft.com/office/officeart/2008/layout/VerticalAccentList"/>
    <dgm:cxn modelId="{41FCAF63-400F-4BFE-804C-F3452D7F9708}" type="presParOf" srcId="{56E0FB29-A435-44D4-AEFB-627366E92643}" destId="{10733E09-8781-4FC2-8D15-2C8699FEE6A7}" srcOrd="2" destOrd="0" presId="urn:microsoft.com/office/officeart/2008/layout/VerticalAccentList"/>
    <dgm:cxn modelId="{9392CEC1-3173-4226-B1E5-AB95396BD4CB}" type="presParOf" srcId="{56E0FB29-A435-44D4-AEFB-627366E92643}" destId="{21A99199-13AB-4C53-846A-BB5C2693CDA8}" srcOrd="3" destOrd="0" presId="urn:microsoft.com/office/officeart/2008/layout/VerticalAccentList"/>
    <dgm:cxn modelId="{86BBB4C3-9A90-445D-9778-1F2356E80C74}" type="presParOf" srcId="{56E0FB29-A435-44D4-AEFB-627366E92643}" destId="{DA993955-BEAE-488C-9DCD-174212DE389B}" srcOrd="4" destOrd="0" presId="urn:microsoft.com/office/officeart/2008/layout/VerticalAccentList"/>
    <dgm:cxn modelId="{226B6852-ED57-455E-B9BA-1DD4C0499601}" type="presParOf" srcId="{56E0FB29-A435-44D4-AEFB-627366E92643}" destId="{DAFD873C-5B7E-46BC-BA92-EBDD8DF1F700}" srcOrd="5" destOrd="0" presId="urn:microsoft.com/office/officeart/2008/layout/VerticalAccentList"/>
    <dgm:cxn modelId="{5582C4FC-5397-49BF-9235-29C0BC898C7C}" type="presParOf" srcId="{56E0FB29-A435-44D4-AEFB-627366E92643}" destId="{DEB94F8A-9247-4841-92D1-A853F2E99C88}" srcOrd="6" destOrd="0" presId="urn:microsoft.com/office/officeart/2008/layout/VerticalAccentList"/>
    <dgm:cxn modelId="{40D4338E-2AD1-43A5-80FE-F971227BA006}" type="presParOf" srcId="{F22331BE-9BB1-4B8D-BC7B-C3B8872C34B2}" destId="{3432D593-1347-4A27-990F-59534E717A67}" srcOrd="5" destOrd="0" presId="urn:microsoft.com/office/officeart/2008/layout/VerticalAccentList"/>
    <dgm:cxn modelId="{0163DBBE-EC9F-486E-986D-AFADAC43D1A0}" type="presParOf" srcId="{F22331BE-9BB1-4B8D-BC7B-C3B8872C34B2}" destId="{47062040-37CC-47DE-9200-85CFBF3789EF}" srcOrd="6" destOrd="0" presId="urn:microsoft.com/office/officeart/2008/layout/VerticalAccentList"/>
    <dgm:cxn modelId="{DC53BC45-FA0F-4606-AABD-643BA8951183}" type="presParOf" srcId="{47062040-37CC-47DE-9200-85CFBF3789EF}" destId="{D11FDE57-A4F8-4A9E-A9B5-CBC10D01EFFA}" srcOrd="0" destOrd="0" presId="urn:microsoft.com/office/officeart/2008/layout/VerticalAccentList"/>
    <dgm:cxn modelId="{CA3920F1-A4B3-4BF6-B813-C7481CC9167C}" type="presParOf" srcId="{F22331BE-9BB1-4B8D-BC7B-C3B8872C34B2}" destId="{AD7CFAA4-AF77-4A9C-9433-2718BF9E8CCA}" srcOrd="7" destOrd="0" presId="urn:microsoft.com/office/officeart/2008/layout/VerticalAccentList"/>
    <dgm:cxn modelId="{B0B29A94-71C2-4E10-998F-251F0B066D72}" type="presParOf" srcId="{AD7CFAA4-AF77-4A9C-9433-2718BF9E8CCA}" destId="{C3AB7249-B1F2-4AF8-AF95-94F011C5F4E6}" srcOrd="0" destOrd="0" presId="urn:microsoft.com/office/officeart/2008/layout/VerticalAccentList"/>
    <dgm:cxn modelId="{6CD76E83-2FB9-4E1A-9D74-B0CE5E8AB23B}" type="presParOf" srcId="{AD7CFAA4-AF77-4A9C-9433-2718BF9E8CCA}" destId="{B3552BFD-82C1-41E4-B532-58EC32A88EC9}" srcOrd="1" destOrd="0" presId="urn:microsoft.com/office/officeart/2008/layout/VerticalAccentList"/>
    <dgm:cxn modelId="{53C14D3F-201B-48A7-844B-F780A74F0DF4}" type="presParOf" srcId="{AD7CFAA4-AF77-4A9C-9433-2718BF9E8CCA}" destId="{C2FA981E-8E10-4FFA-8C65-3247DA97650E}" srcOrd="2" destOrd="0" presId="urn:microsoft.com/office/officeart/2008/layout/VerticalAccentList"/>
    <dgm:cxn modelId="{86C6AC11-A5DC-48F4-8DEA-B08C8E1F26B4}" type="presParOf" srcId="{AD7CFAA4-AF77-4A9C-9433-2718BF9E8CCA}" destId="{C7003AF2-4940-408C-AE6D-5FB463B66EB5}" srcOrd="3" destOrd="0" presId="urn:microsoft.com/office/officeart/2008/layout/VerticalAccentList"/>
    <dgm:cxn modelId="{0396CCDC-3A79-432B-B2E0-6D077825F96E}" type="presParOf" srcId="{AD7CFAA4-AF77-4A9C-9433-2718BF9E8CCA}" destId="{DBA39049-411E-44FB-9758-7678B841A6DD}" srcOrd="4" destOrd="0" presId="urn:microsoft.com/office/officeart/2008/layout/VerticalAccentList"/>
    <dgm:cxn modelId="{CCF23C8B-8A79-484C-9756-AA8A02570CAB}" type="presParOf" srcId="{AD7CFAA4-AF77-4A9C-9433-2718BF9E8CCA}" destId="{9E5138C4-07CD-4601-BECA-233F1AFA1ED8}" srcOrd="5" destOrd="0" presId="urn:microsoft.com/office/officeart/2008/layout/VerticalAccentList"/>
    <dgm:cxn modelId="{73ED3A59-1F5E-4EE2-8256-60030FD4E151}" type="presParOf" srcId="{AD7CFAA4-AF77-4A9C-9433-2718BF9E8CCA}" destId="{4C0A59A9-5EB5-46AC-87D8-7058A13B8579}" srcOrd="6" destOrd="0" presId="urn:microsoft.com/office/officeart/2008/layout/VerticalAccentList"/>
    <dgm:cxn modelId="{124DE5CC-38F2-476A-9AE3-E52E1F6ACEE9}" type="presParOf" srcId="{F22331BE-9BB1-4B8D-BC7B-C3B8872C34B2}" destId="{318AC26E-7ECB-467B-8B21-1316983351FC}" srcOrd="8" destOrd="0" presId="urn:microsoft.com/office/officeart/2008/layout/VerticalAccentList"/>
    <dgm:cxn modelId="{25C0CD59-4F84-40EC-902B-BF65BE5E1D09}" type="presParOf" srcId="{F22331BE-9BB1-4B8D-BC7B-C3B8872C34B2}" destId="{B45A9B0B-EFB4-4F2D-BB1C-6E33971634D5}" srcOrd="9" destOrd="0" presId="urn:microsoft.com/office/officeart/2008/layout/VerticalAccentList"/>
    <dgm:cxn modelId="{C28FBAFE-D645-4A4F-801D-1F7061E741E5}" type="presParOf" srcId="{B45A9B0B-EFB4-4F2D-BB1C-6E33971634D5}" destId="{A557126C-2D2D-4E90-92E1-AB5CF77CFC50}" srcOrd="0" destOrd="0" presId="urn:microsoft.com/office/officeart/2008/layout/VerticalAccentList"/>
    <dgm:cxn modelId="{F7F8D67D-141E-4775-9DFF-1EB1AEBF4923}" type="presParOf" srcId="{F22331BE-9BB1-4B8D-BC7B-C3B8872C34B2}" destId="{CC2E9660-931D-4A68-BC9F-9EEF379A7721}" srcOrd="10" destOrd="0" presId="urn:microsoft.com/office/officeart/2008/layout/VerticalAccentList"/>
    <dgm:cxn modelId="{E05A052F-05D3-417A-8264-E8B12187CB5A}" type="presParOf" srcId="{CC2E9660-931D-4A68-BC9F-9EEF379A7721}" destId="{38C16594-3004-41F5-BEAA-EC49508B0FC0}" srcOrd="0" destOrd="0" presId="urn:microsoft.com/office/officeart/2008/layout/VerticalAccentList"/>
    <dgm:cxn modelId="{71E655BA-203F-4002-9D25-4A65E8612411}" type="presParOf" srcId="{CC2E9660-931D-4A68-BC9F-9EEF379A7721}" destId="{B2B00644-7991-4EDB-AC99-CCC70EDB3316}" srcOrd="1" destOrd="0" presId="urn:microsoft.com/office/officeart/2008/layout/VerticalAccentList"/>
    <dgm:cxn modelId="{AD4DF7D5-2E79-4BD7-AC25-A9E95E5AEAB6}" type="presParOf" srcId="{CC2E9660-931D-4A68-BC9F-9EEF379A7721}" destId="{62BD4510-7491-4319-92FE-67A2F9F22CC2}" srcOrd="2" destOrd="0" presId="urn:microsoft.com/office/officeart/2008/layout/VerticalAccentList"/>
    <dgm:cxn modelId="{6E090138-ADFD-48E4-86D8-6823325F900D}" type="presParOf" srcId="{CC2E9660-931D-4A68-BC9F-9EEF379A7721}" destId="{49A76BA5-A0D6-4021-BA1C-04F2CEF7958F}" srcOrd="3" destOrd="0" presId="urn:microsoft.com/office/officeart/2008/layout/VerticalAccentList"/>
    <dgm:cxn modelId="{648E39E0-D9FD-404A-BD96-FBAFB0D354D5}" type="presParOf" srcId="{CC2E9660-931D-4A68-BC9F-9EEF379A7721}" destId="{CCA1B086-3FD2-4E24-AB00-89E93BDE1D2D}" srcOrd="4" destOrd="0" presId="urn:microsoft.com/office/officeart/2008/layout/VerticalAccentList"/>
    <dgm:cxn modelId="{C15B513A-2995-49B0-B287-94A992634C53}" type="presParOf" srcId="{CC2E9660-931D-4A68-BC9F-9EEF379A7721}" destId="{7EB0F027-2550-40E1-9CA8-48952FCF5847}" srcOrd="5" destOrd="0" presId="urn:microsoft.com/office/officeart/2008/layout/VerticalAccentList"/>
    <dgm:cxn modelId="{CFB2E068-FACC-4A39-9B52-16318EE0D787}" type="presParOf" srcId="{CC2E9660-931D-4A68-BC9F-9EEF379A7721}" destId="{93B2888F-AFEB-4D02-8084-61C5B091E2C4}" srcOrd="6" destOrd="0" presId="urn:microsoft.com/office/officeart/2008/layout/VerticalAccentList"/>
    <dgm:cxn modelId="{06E7ADAF-D597-468C-BAAC-C31C277A5B94}" type="presParOf" srcId="{F22331BE-9BB1-4B8D-BC7B-C3B8872C34B2}" destId="{56DDA469-A5F4-4075-8DE2-7979C47CD51A}" srcOrd="11" destOrd="0" presId="urn:microsoft.com/office/officeart/2008/layout/VerticalAccentList"/>
    <dgm:cxn modelId="{B0FD0A5B-A2E0-4D89-B4D4-4F854D8D04EE}" type="presParOf" srcId="{F22331BE-9BB1-4B8D-BC7B-C3B8872C34B2}" destId="{4DFE703C-F5C5-4766-A3C4-8E4DD7C94EB7}" srcOrd="12" destOrd="0" presId="urn:microsoft.com/office/officeart/2008/layout/VerticalAccentList"/>
    <dgm:cxn modelId="{AE5A75E5-1272-45B5-ADD4-AC81F170FCFE}" type="presParOf" srcId="{4DFE703C-F5C5-4766-A3C4-8E4DD7C94EB7}" destId="{0A5B9CD2-F8ED-46F7-8326-603E25ABE535}" srcOrd="0" destOrd="0" presId="urn:microsoft.com/office/officeart/2008/layout/VerticalAccentList"/>
    <dgm:cxn modelId="{EB5A5F29-C2B7-4561-B387-388369983D63}" type="presParOf" srcId="{F22331BE-9BB1-4B8D-BC7B-C3B8872C34B2}" destId="{A902CCF9-2AF7-4879-89BC-36D776E36B0D}" srcOrd="13" destOrd="0" presId="urn:microsoft.com/office/officeart/2008/layout/VerticalAccentList"/>
    <dgm:cxn modelId="{009DA03C-88B9-4F71-8CAF-E502545680C4}" type="presParOf" srcId="{A902CCF9-2AF7-4879-89BC-36D776E36B0D}" destId="{4ADA6546-10AF-48CD-9B8C-E428E0BB97B7}" srcOrd="0" destOrd="0" presId="urn:microsoft.com/office/officeart/2008/layout/VerticalAccentList"/>
    <dgm:cxn modelId="{8A5455B4-A44C-4CD4-85CE-39C89193E61D}" type="presParOf" srcId="{A902CCF9-2AF7-4879-89BC-36D776E36B0D}" destId="{414938E1-8858-4A40-AA59-980F8D03C1CE}" srcOrd="1" destOrd="0" presId="urn:microsoft.com/office/officeart/2008/layout/VerticalAccentList"/>
    <dgm:cxn modelId="{EC5933D7-E448-4B34-9CBB-B2CFE65C4FB4}" type="presParOf" srcId="{A902CCF9-2AF7-4879-89BC-36D776E36B0D}" destId="{E53B63A9-E32E-4BFD-A8B7-A75EAB4B61CC}" srcOrd="2" destOrd="0" presId="urn:microsoft.com/office/officeart/2008/layout/VerticalAccentList"/>
    <dgm:cxn modelId="{4BBC60EE-26A6-40E1-A404-9E99745705CE}" type="presParOf" srcId="{A902CCF9-2AF7-4879-89BC-36D776E36B0D}" destId="{39294343-7911-443A-A2D7-000FE989D49C}" srcOrd="3" destOrd="0" presId="urn:microsoft.com/office/officeart/2008/layout/VerticalAccentList"/>
    <dgm:cxn modelId="{3211403C-2568-4910-918A-05642CE4E375}" type="presParOf" srcId="{A902CCF9-2AF7-4879-89BC-36D776E36B0D}" destId="{7EDF0F47-448A-41A1-97B4-E9C638AFF098}" srcOrd="4" destOrd="0" presId="urn:microsoft.com/office/officeart/2008/layout/VerticalAccentList"/>
    <dgm:cxn modelId="{3D14BF3A-EABD-48DC-AA1F-18720038EC53}" type="presParOf" srcId="{A902CCF9-2AF7-4879-89BC-36D776E36B0D}" destId="{482ED6D6-025B-4BE9-941F-010851A99AB3}" srcOrd="5" destOrd="0" presId="urn:microsoft.com/office/officeart/2008/layout/VerticalAccentList"/>
    <dgm:cxn modelId="{0FBC17D9-76B4-487D-A5E4-DD7395251BE5}" type="presParOf" srcId="{A902CCF9-2AF7-4879-89BC-36D776E36B0D}" destId="{3CC72474-0344-49F6-BD0C-34EEBE48419F}" srcOrd="6" destOrd="0" presId="urn:microsoft.com/office/officeart/2008/layout/VerticalAccentList"/>
    <dgm:cxn modelId="{67907386-89AF-4DC1-B88D-DFD9C2FDA4F3}" type="presParOf" srcId="{F22331BE-9BB1-4B8D-BC7B-C3B8872C34B2}" destId="{C69E363F-D224-44FA-956E-14103A0E08E5}" srcOrd="14" destOrd="0" presId="urn:microsoft.com/office/officeart/2008/layout/VerticalAccentList"/>
    <dgm:cxn modelId="{333EA198-76F9-4ADB-A113-B22F8D611421}" type="presParOf" srcId="{F22331BE-9BB1-4B8D-BC7B-C3B8872C34B2}" destId="{FFD02EF2-2D7A-4C83-8F1D-768E9EEA3C4F}" srcOrd="15" destOrd="0" presId="urn:microsoft.com/office/officeart/2008/layout/VerticalAccentList"/>
    <dgm:cxn modelId="{E65305FB-26AA-4307-A21D-0C5A458F1374}" type="presParOf" srcId="{FFD02EF2-2D7A-4C83-8F1D-768E9EEA3C4F}" destId="{CBE98974-33AA-49CC-AEA0-224E6B7423C1}" srcOrd="0" destOrd="0" presId="urn:microsoft.com/office/officeart/2008/layout/VerticalAccentList"/>
    <dgm:cxn modelId="{E6A92715-EA96-48CB-91FA-3E3FD4D5465E}" type="presParOf" srcId="{F22331BE-9BB1-4B8D-BC7B-C3B8872C34B2}" destId="{554FA7EC-6352-4AE8-B28B-940A64E0D16D}" srcOrd="16" destOrd="0" presId="urn:microsoft.com/office/officeart/2008/layout/VerticalAccentList"/>
    <dgm:cxn modelId="{A5984563-F47A-4BB9-ACC2-2350DE219758}" type="presParOf" srcId="{554FA7EC-6352-4AE8-B28B-940A64E0D16D}" destId="{5A894CAC-0694-47C8-B4A2-655B5E43879A}" srcOrd="0" destOrd="0" presId="urn:microsoft.com/office/officeart/2008/layout/VerticalAccentList"/>
    <dgm:cxn modelId="{A25C61F5-E59F-4863-B878-76D0B3EDBD5F}" type="presParOf" srcId="{554FA7EC-6352-4AE8-B28B-940A64E0D16D}" destId="{E80DC56D-97CD-4C7C-ADEA-BE43E5963AA3}" srcOrd="1" destOrd="0" presId="urn:microsoft.com/office/officeart/2008/layout/VerticalAccentList"/>
    <dgm:cxn modelId="{AEEEA59F-03D6-4BF8-B083-1B41058E4D0A}" type="presParOf" srcId="{554FA7EC-6352-4AE8-B28B-940A64E0D16D}" destId="{6B6BE577-77B1-48D4-956B-8470706D4F22}" srcOrd="2" destOrd="0" presId="urn:microsoft.com/office/officeart/2008/layout/VerticalAccentList"/>
    <dgm:cxn modelId="{A5BB7699-39B1-49B1-BD94-4DC45C13635D}" type="presParOf" srcId="{554FA7EC-6352-4AE8-B28B-940A64E0D16D}" destId="{321257B9-CFF0-4DEA-8BC4-CB28E28A3136}" srcOrd="3" destOrd="0" presId="urn:microsoft.com/office/officeart/2008/layout/VerticalAccentList"/>
    <dgm:cxn modelId="{1BCA2CDF-EC20-4D07-B89C-86F7F1BE38C5}" type="presParOf" srcId="{554FA7EC-6352-4AE8-B28B-940A64E0D16D}" destId="{D31D9357-6412-4617-8D42-46A02FA518E1}" srcOrd="4" destOrd="0" presId="urn:microsoft.com/office/officeart/2008/layout/VerticalAccentList"/>
    <dgm:cxn modelId="{FAB81D9B-AB95-4C28-B268-11515388F944}" type="presParOf" srcId="{554FA7EC-6352-4AE8-B28B-940A64E0D16D}" destId="{BE8A9399-5C41-4D71-B80D-EEC918E709C1}" srcOrd="5" destOrd="0" presId="urn:microsoft.com/office/officeart/2008/layout/VerticalAccentList"/>
    <dgm:cxn modelId="{EE0EA053-192B-4FF4-B4C6-EAF6237F0ED5}" type="presParOf" srcId="{554FA7EC-6352-4AE8-B28B-940A64E0D16D}" destId="{3C8DCCCB-DAAD-4710-9B54-EE1EAB9D6AB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7F2E-C3D0-4821-B13E-D4C5696BD38F}">
      <dsp:nvSpPr>
        <dsp:cNvPr id="0" name=""/>
        <dsp:cNvSpPr/>
      </dsp:nvSpPr>
      <dsp:spPr>
        <a:xfrm>
          <a:off x="2040398" y="1540"/>
          <a:ext cx="6219267" cy="56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Buts/objectifs </a:t>
          </a:r>
        </a:p>
      </dsp:txBody>
      <dsp:txXfrm>
        <a:off x="2040398" y="1540"/>
        <a:ext cx="6219267" cy="565387"/>
      </dsp:txXfrm>
    </dsp:sp>
    <dsp:sp modelId="{D25DB2BE-EC01-4C4A-929B-46E8A602B8D4}">
      <dsp:nvSpPr>
        <dsp:cNvPr id="0" name=""/>
        <dsp:cNvSpPr/>
      </dsp:nvSpPr>
      <dsp:spPr>
        <a:xfrm>
          <a:off x="2040398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F9E2E-AC23-4709-8434-32AEF67AEDD7}">
      <dsp:nvSpPr>
        <dsp:cNvPr id="0" name=""/>
        <dsp:cNvSpPr/>
      </dsp:nvSpPr>
      <dsp:spPr>
        <a:xfrm>
          <a:off x="2918006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06E56-1DE3-421A-8947-B0E0AA911C1B}">
      <dsp:nvSpPr>
        <dsp:cNvPr id="0" name=""/>
        <dsp:cNvSpPr/>
      </dsp:nvSpPr>
      <dsp:spPr>
        <a:xfrm>
          <a:off x="3795613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86C08-B848-4B39-AFFB-AE0F5F485149}">
      <dsp:nvSpPr>
        <dsp:cNvPr id="0" name=""/>
        <dsp:cNvSpPr/>
      </dsp:nvSpPr>
      <dsp:spPr>
        <a:xfrm>
          <a:off x="4673221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F5E06-374A-463E-A826-D8D7AD876148}">
      <dsp:nvSpPr>
        <dsp:cNvPr id="0" name=""/>
        <dsp:cNvSpPr/>
      </dsp:nvSpPr>
      <dsp:spPr>
        <a:xfrm>
          <a:off x="5550829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BE39B-DA43-47E9-BE24-6404192AE20D}">
      <dsp:nvSpPr>
        <dsp:cNvPr id="0" name=""/>
        <dsp:cNvSpPr/>
      </dsp:nvSpPr>
      <dsp:spPr>
        <a:xfrm>
          <a:off x="6428436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5DAFC-4EF9-40CF-A423-84093E670D1F}">
      <dsp:nvSpPr>
        <dsp:cNvPr id="0" name=""/>
        <dsp:cNvSpPr/>
      </dsp:nvSpPr>
      <dsp:spPr>
        <a:xfrm>
          <a:off x="7306044" y="56692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FEB40-0E08-4FB1-8CB1-A2025E8AC07B}">
      <dsp:nvSpPr>
        <dsp:cNvPr id="0" name=""/>
        <dsp:cNvSpPr/>
      </dsp:nvSpPr>
      <dsp:spPr>
        <a:xfrm>
          <a:off x="2040398" y="765897"/>
          <a:ext cx="6219267" cy="56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Conduite du joueur</a:t>
          </a:r>
        </a:p>
      </dsp:txBody>
      <dsp:txXfrm>
        <a:off x="2040398" y="765897"/>
        <a:ext cx="6219267" cy="565387"/>
      </dsp:txXfrm>
    </dsp:sp>
    <dsp:sp modelId="{B7F51F1D-A68E-4ABC-A156-5089AA86CB1C}">
      <dsp:nvSpPr>
        <dsp:cNvPr id="0" name=""/>
        <dsp:cNvSpPr/>
      </dsp:nvSpPr>
      <dsp:spPr>
        <a:xfrm>
          <a:off x="2040398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C6948-23A9-4218-85BA-7F018EB3070D}">
      <dsp:nvSpPr>
        <dsp:cNvPr id="0" name=""/>
        <dsp:cNvSpPr/>
      </dsp:nvSpPr>
      <dsp:spPr>
        <a:xfrm>
          <a:off x="2918006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33E09-8781-4FC2-8D15-2C8699FEE6A7}">
      <dsp:nvSpPr>
        <dsp:cNvPr id="0" name=""/>
        <dsp:cNvSpPr/>
      </dsp:nvSpPr>
      <dsp:spPr>
        <a:xfrm>
          <a:off x="3795613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99199-13AB-4C53-846A-BB5C2693CDA8}">
      <dsp:nvSpPr>
        <dsp:cNvPr id="0" name=""/>
        <dsp:cNvSpPr/>
      </dsp:nvSpPr>
      <dsp:spPr>
        <a:xfrm>
          <a:off x="4673221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3955-BEAE-488C-9DCD-174212DE389B}">
      <dsp:nvSpPr>
        <dsp:cNvPr id="0" name=""/>
        <dsp:cNvSpPr/>
      </dsp:nvSpPr>
      <dsp:spPr>
        <a:xfrm>
          <a:off x="5550829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D873C-5B7E-46BC-BA92-EBDD8DF1F700}">
      <dsp:nvSpPr>
        <dsp:cNvPr id="0" name=""/>
        <dsp:cNvSpPr/>
      </dsp:nvSpPr>
      <dsp:spPr>
        <a:xfrm>
          <a:off x="6428436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94F8A-9247-4841-92D1-A853F2E99C88}">
      <dsp:nvSpPr>
        <dsp:cNvPr id="0" name=""/>
        <dsp:cNvSpPr/>
      </dsp:nvSpPr>
      <dsp:spPr>
        <a:xfrm>
          <a:off x="7306044" y="1331285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FDE57-A4F8-4A9E-A9B5-CBC10D01EFFA}">
      <dsp:nvSpPr>
        <dsp:cNvPr id="0" name=""/>
        <dsp:cNvSpPr/>
      </dsp:nvSpPr>
      <dsp:spPr>
        <a:xfrm>
          <a:off x="2040398" y="1530253"/>
          <a:ext cx="6219267" cy="56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Renseignements utiles et règles locales</a:t>
          </a:r>
        </a:p>
      </dsp:txBody>
      <dsp:txXfrm>
        <a:off x="2040398" y="1530253"/>
        <a:ext cx="6219267" cy="565387"/>
      </dsp:txXfrm>
    </dsp:sp>
    <dsp:sp modelId="{C3AB7249-B1F2-4AF8-AF95-94F011C5F4E6}">
      <dsp:nvSpPr>
        <dsp:cNvPr id="0" name=""/>
        <dsp:cNvSpPr/>
      </dsp:nvSpPr>
      <dsp:spPr>
        <a:xfrm>
          <a:off x="2040398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52BFD-82C1-41E4-B532-58EC32A88EC9}">
      <dsp:nvSpPr>
        <dsp:cNvPr id="0" name=""/>
        <dsp:cNvSpPr/>
      </dsp:nvSpPr>
      <dsp:spPr>
        <a:xfrm>
          <a:off x="2918006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A981E-8E10-4FFA-8C65-3247DA97650E}">
      <dsp:nvSpPr>
        <dsp:cNvPr id="0" name=""/>
        <dsp:cNvSpPr/>
      </dsp:nvSpPr>
      <dsp:spPr>
        <a:xfrm>
          <a:off x="3795613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03AF2-4940-408C-AE6D-5FB463B66EB5}">
      <dsp:nvSpPr>
        <dsp:cNvPr id="0" name=""/>
        <dsp:cNvSpPr/>
      </dsp:nvSpPr>
      <dsp:spPr>
        <a:xfrm>
          <a:off x="4673221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39049-411E-44FB-9758-7678B841A6DD}">
      <dsp:nvSpPr>
        <dsp:cNvPr id="0" name=""/>
        <dsp:cNvSpPr/>
      </dsp:nvSpPr>
      <dsp:spPr>
        <a:xfrm>
          <a:off x="5550829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138C4-07CD-4601-BECA-233F1AFA1ED8}">
      <dsp:nvSpPr>
        <dsp:cNvPr id="0" name=""/>
        <dsp:cNvSpPr/>
      </dsp:nvSpPr>
      <dsp:spPr>
        <a:xfrm>
          <a:off x="6428436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59A9-5EB5-46AC-87D8-7058A13B8579}">
      <dsp:nvSpPr>
        <dsp:cNvPr id="0" name=""/>
        <dsp:cNvSpPr/>
      </dsp:nvSpPr>
      <dsp:spPr>
        <a:xfrm>
          <a:off x="7306044" y="209564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7126C-2D2D-4E90-92E1-AB5CF77CFC50}">
      <dsp:nvSpPr>
        <dsp:cNvPr id="0" name=""/>
        <dsp:cNvSpPr/>
      </dsp:nvSpPr>
      <dsp:spPr>
        <a:xfrm>
          <a:off x="2130080" y="3039294"/>
          <a:ext cx="6219267" cy="56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Définitions</a:t>
          </a:r>
        </a:p>
      </dsp:txBody>
      <dsp:txXfrm>
        <a:off x="2130080" y="3039294"/>
        <a:ext cx="6219267" cy="565387"/>
      </dsp:txXfrm>
    </dsp:sp>
    <dsp:sp modelId="{38C16594-3004-41F5-BEAA-EC49508B0FC0}">
      <dsp:nvSpPr>
        <dsp:cNvPr id="0" name=""/>
        <dsp:cNvSpPr/>
      </dsp:nvSpPr>
      <dsp:spPr>
        <a:xfrm>
          <a:off x="2040398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00644-7991-4EDB-AC99-CCC70EDB3316}">
      <dsp:nvSpPr>
        <dsp:cNvPr id="0" name=""/>
        <dsp:cNvSpPr/>
      </dsp:nvSpPr>
      <dsp:spPr>
        <a:xfrm>
          <a:off x="2918006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D4510-7491-4319-92FE-67A2F9F22CC2}">
      <dsp:nvSpPr>
        <dsp:cNvPr id="0" name=""/>
        <dsp:cNvSpPr/>
      </dsp:nvSpPr>
      <dsp:spPr>
        <a:xfrm>
          <a:off x="3795613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76BA5-A0D6-4021-BA1C-04F2CEF7958F}">
      <dsp:nvSpPr>
        <dsp:cNvPr id="0" name=""/>
        <dsp:cNvSpPr/>
      </dsp:nvSpPr>
      <dsp:spPr>
        <a:xfrm>
          <a:off x="4673221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1B086-3FD2-4E24-AB00-89E93BDE1D2D}">
      <dsp:nvSpPr>
        <dsp:cNvPr id="0" name=""/>
        <dsp:cNvSpPr/>
      </dsp:nvSpPr>
      <dsp:spPr>
        <a:xfrm>
          <a:off x="5550829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0F027-2550-40E1-9CA8-48952FCF5847}">
      <dsp:nvSpPr>
        <dsp:cNvPr id="0" name=""/>
        <dsp:cNvSpPr/>
      </dsp:nvSpPr>
      <dsp:spPr>
        <a:xfrm>
          <a:off x="6428436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2888F-AFEB-4D02-8084-61C5B091E2C4}">
      <dsp:nvSpPr>
        <dsp:cNvPr id="0" name=""/>
        <dsp:cNvSpPr/>
      </dsp:nvSpPr>
      <dsp:spPr>
        <a:xfrm>
          <a:off x="7306044" y="2859998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B9CD2-F8ED-46F7-8326-603E25ABE535}">
      <dsp:nvSpPr>
        <dsp:cNvPr id="0" name=""/>
        <dsp:cNvSpPr/>
      </dsp:nvSpPr>
      <dsp:spPr>
        <a:xfrm>
          <a:off x="2005570" y="2266485"/>
          <a:ext cx="6219267" cy="56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Nouveautés dans les règles</a:t>
          </a:r>
        </a:p>
      </dsp:txBody>
      <dsp:txXfrm>
        <a:off x="2005570" y="2266485"/>
        <a:ext cx="6219267" cy="565387"/>
      </dsp:txXfrm>
    </dsp:sp>
    <dsp:sp modelId="{4ADA6546-10AF-48CD-9B8C-E428E0BB97B7}">
      <dsp:nvSpPr>
        <dsp:cNvPr id="0" name=""/>
        <dsp:cNvSpPr/>
      </dsp:nvSpPr>
      <dsp:spPr>
        <a:xfrm>
          <a:off x="2040398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938E1-8858-4A40-AA59-980F8D03C1CE}">
      <dsp:nvSpPr>
        <dsp:cNvPr id="0" name=""/>
        <dsp:cNvSpPr/>
      </dsp:nvSpPr>
      <dsp:spPr>
        <a:xfrm>
          <a:off x="2918006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B63A9-E32E-4BFD-A8B7-A75EAB4B61CC}">
      <dsp:nvSpPr>
        <dsp:cNvPr id="0" name=""/>
        <dsp:cNvSpPr/>
      </dsp:nvSpPr>
      <dsp:spPr>
        <a:xfrm>
          <a:off x="3795613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94343-7911-443A-A2D7-000FE989D49C}">
      <dsp:nvSpPr>
        <dsp:cNvPr id="0" name=""/>
        <dsp:cNvSpPr/>
      </dsp:nvSpPr>
      <dsp:spPr>
        <a:xfrm>
          <a:off x="4673221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F0F47-448A-41A1-97B4-E9C638AFF098}">
      <dsp:nvSpPr>
        <dsp:cNvPr id="0" name=""/>
        <dsp:cNvSpPr/>
      </dsp:nvSpPr>
      <dsp:spPr>
        <a:xfrm>
          <a:off x="5550829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ED6D6-025B-4BE9-941F-010851A99AB3}">
      <dsp:nvSpPr>
        <dsp:cNvPr id="0" name=""/>
        <dsp:cNvSpPr/>
      </dsp:nvSpPr>
      <dsp:spPr>
        <a:xfrm>
          <a:off x="6428436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72474-0344-49F6-BD0C-34EEBE48419F}">
      <dsp:nvSpPr>
        <dsp:cNvPr id="0" name=""/>
        <dsp:cNvSpPr/>
      </dsp:nvSpPr>
      <dsp:spPr>
        <a:xfrm>
          <a:off x="7306044" y="3624354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98974-33AA-49CC-AEA0-224E6B7423C1}">
      <dsp:nvSpPr>
        <dsp:cNvPr id="0" name=""/>
        <dsp:cNvSpPr/>
      </dsp:nvSpPr>
      <dsp:spPr>
        <a:xfrm>
          <a:off x="2040398" y="3823323"/>
          <a:ext cx="6219267" cy="56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/>
            <a:t>Références</a:t>
          </a:r>
        </a:p>
      </dsp:txBody>
      <dsp:txXfrm>
        <a:off x="2040398" y="3823323"/>
        <a:ext cx="6219267" cy="565387"/>
      </dsp:txXfrm>
    </dsp:sp>
    <dsp:sp modelId="{5A894CAC-0694-47C8-B4A2-655B5E43879A}">
      <dsp:nvSpPr>
        <dsp:cNvPr id="0" name=""/>
        <dsp:cNvSpPr/>
      </dsp:nvSpPr>
      <dsp:spPr>
        <a:xfrm>
          <a:off x="2040398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DC56D-97CD-4C7C-ADEA-BE43E5963AA3}">
      <dsp:nvSpPr>
        <dsp:cNvPr id="0" name=""/>
        <dsp:cNvSpPr/>
      </dsp:nvSpPr>
      <dsp:spPr>
        <a:xfrm>
          <a:off x="2918006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BE577-77B1-48D4-956B-8470706D4F22}">
      <dsp:nvSpPr>
        <dsp:cNvPr id="0" name=""/>
        <dsp:cNvSpPr/>
      </dsp:nvSpPr>
      <dsp:spPr>
        <a:xfrm>
          <a:off x="3795613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257B9-CFF0-4DEA-8BC4-CB28E28A3136}">
      <dsp:nvSpPr>
        <dsp:cNvPr id="0" name=""/>
        <dsp:cNvSpPr/>
      </dsp:nvSpPr>
      <dsp:spPr>
        <a:xfrm>
          <a:off x="4673221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D9357-6412-4617-8D42-46A02FA518E1}">
      <dsp:nvSpPr>
        <dsp:cNvPr id="0" name=""/>
        <dsp:cNvSpPr/>
      </dsp:nvSpPr>
      <dsp:spPr>
        <a:xfrm>
          <a:off x="5550829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A9399-5C41-4D71-B80D-EEC918E709C1}">
      <dsp:nvSpPr>
        <dsp:cNvPr id="0" name=""/>
        <dsp:cNvSpPr/>
      </dsp:nvSpPr>
      <dsp:spPr>
        <a:xfrm>
          <a:off x="6428436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CCCB-DAAD-4710-9B54-EE1EAB9D6AB2}">
      <dsp:nvSpPr>
        <dsp:cNvPr id="0" name=""/>
        <dsp:cNvSpPr/>
      </dsp:nvSpPr>
      <dsp:spPr>
        <a:xfrm>
          <a:off x="7306044" y="4388711"/>
          <a:ext cx="829235" cy="13820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7A873-2DF5-4B60-84B8-F8E5A76CD571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B9C99-404B-4F7F-8D98-A7489493935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769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9C99-404B-4F7F-8D98-A7489493935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582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B9C99-404B-4F7F-8D98-A7489493935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26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0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6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9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346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02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204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6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78FF80-3AC5-4A36-9A01-3EF00AB26E94}" type="datetimeFigureOut">
              <a:rPr lang="fr-CA" smtClean="0"/>
              <a:t>2022-06-13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6BCC33-1FEC-4F25-A9A6-4DBB8F497C1A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6762206" cy="1463040"/>
          </a:xfrm>
        </p:spPr>
        <p:txBody>
          <a:bodyPr>
            <a:normAutofit/>
          </a:bodyPr>
          <a:lstStyle/>
          <a:p>
            <a:r>
              <a:rPr lang="fr-CA" dirty="0"/>
              <a:t>Nouveautés et Survol des règles utiles aux membres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34400" y="4650377"/>
            <a:ext cx="3413760" cy="2107474"/>
          </a:xfrm>
        </p:spPr>
        <p:txBody>
          <a:bodyPr/>
          <a:lstStyle/>
          <a:p>
            <a:endParaRPr lang="fr-CA" u="sng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Par </a:t>
            </a:r>
          </a:p>
          <a:p>
            <a:r>
              <a:rPr lang="fr-CA" dirty="0"/>
              <a:t>Pierre Blanchard et Noël </a:t>
            </a:r>
            <a:r>
              <a:rPr lang="fr-CA" dirty="0" err="1"/>
              <a:t>Lanouette</a:t>
            </a:r>
            <a:endParaRPr lang="fr-CA" dirty="0"/>
          </a:p>
          <a:p>
            <a:r>
              <a:rPr lang="fr-CA" dirty="0"/>
              <a:t>Club de golf Dallaire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84" y="4836217"/>
            <a:ext cx="2825496" cy="8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8" y="852711"/>
            <a:ext cx="7315200" cy="4476934"/>
          </a:xfrm>
        </p:spPr>
      </p:pic>
    </p:spTree>
    <p:extLst>
      <p:ext uri="{BB962C8B-B14F-4D97-AF65-F5344CB8AC3E}">
        <p14:creationId xmlns:p14="http://schemas.microsoft.com/office/powerpoint/2010/main" val="276950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81445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L’équipement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339913"/>
            <a:ext cx="10030153" cy="4969447"/>
          </a:xfrm>
        </p:spPr>
        <p:txBody>
          <a:bodyPr>
            <a:normAutofit fontScale="85000" lnSpcReduction="20000"/>
          </a:bodyPr>
          <a:lstStyle/>
          <a:p>
            <a:pPr marL="128016" lvl="1" indent="0">
              <a:lnSpc>
                <a:spcPct val="100000"/>
              </a:lnSpc>
              <a:buNone/>
            </a:pPr>
            <a:r>
              <a:rPr lang="fr-CA" sz="2400" dirty="0"/>
              <a:t>Bâtons</a:t>
            </a:r>
            <a:r>
              <a:rPr lang="fr-CA" sz="1900" dirty="0"/>
              <a:t>:</a:t>
            </a:r>
          </a:p>
          <a:p>
            <a:r>
              <a:rPr lang="fr-CA" sz="2400" dirty="0"/>
              <a:t>Il est permis d’utiliser 14 bâtons ou moins lors d’une ronde de golf</a:t>
            </a:r>
          </a:p>
          <a:p>
            <a:endParaRPr lang="fr-CA" sz="1200" dirty="0"/>
          </a:p>
          <a:p>
            <a:pPr lvl="2"/>
            <a:r>
              <a:rPr lang="fr-CA" sz="2200" dirty="0"/>
              <a:t>Il est permis d’ajouter des bâtons lors d’une ronde de golf jusqu'à concurrence de 14 bâtons</a:t>
            </a:r>
          </a:p>
          <a:p>
            <a:pPr lvl="2"/>
            <a:r>
              <a:rPr lang="fr-CA" sz="2200" dirty="0"/>
              <a:t>Pénalités pour non respect de la règles</a:t>
            </a:r>
          </a:p>
          <a:p>
            <a:pPr lvl="4"/>
            <a:r>
              <a:rPr lang="fr-CA" sz="2200" dirty="0"/>
              <a:t>Pénalité générales: 2 coups partie par coups</a:t>
            </a:r>
          </a:p>
          <a:p>
            <a:pPr lvl="4"/>
            <a:r>
              <a:rPr lang="fr-CA" sz="2200" dirty="0"/>
              <a:t>Perte du trou en partie par trou</a:t>
            </a:r>
          </a:p>
          <a:p>
            <a:pPr lvl="4"/>
            <a:r>
              <a:rPr lang="fr-CA" sz="2200" dirty="0"/>
              <a:t>Ne peut-être appliqué qu’à 2 reprises dans la ronde</a:t>
            </a:r>
          </a:p>
          <a:p>
            <a:pPr marL="640080" lvl="4" indent="0">
              <a:buNone/>
            </a:pPr>
            <a:endParaRPr lang="fr-CA" sz="1200" dirty="0"/>
          </a:p>
          <a:p>
            <a:pPr marL="128016" lvl="1" indent="0">
              <a:buNone/>
            </a:pPr>
            <a:r>
              <a:rPr lang="fr-CA" sz="2400" dirty="0"/>
              <a:t>Balles:</a:t>
            </a:r>
          </a:p>
          <a:p>
            <a:pPr marL="128016" lvl="1" indent="0">
              <a:buNone/>
            </a:pPr>
            <a:endParaRPr lang="fr-CA" sz="1200" dirty="0"/>
          </a:p>
          <a:p>
            <a:pPr marL="128016" lvl="1" indent="0">
              <a:buNone/>
            </a:pPr>
            <a:r>
              <a:rPr lang="fr-CA" sz="2400" dirty="0"/>
              <a:t>Il est permis de changer de balle entre chaque trou et obtenir une balle conforme de qui contre y compris d’un autre joueur.</a:t>
            </a:r>
          </a:p>
          <a:p>
            <a:pPr marL="128016" lvl="1" indent="0">
              <a:buNone/>
            </a:pPr>
            <a:endParaRPr lang="fr-CA" sz="1200" dirty="0"/>
          </a:p>
          <a:p>
            <a:pPr marL="128016" lvl="1" indent="0">
              <a:buNone/>
            </a:pPr>
            <a:r>
              <a:rPr lang="fr-CA" sz="2400" dirty="0"/>
              <a:t>Tout autre équipement ou technologie ne doit pas être utilisé s’il vous donne un avantage.</a:t>
            </a:r>
          </a:p>
          <a:p>
            <a:pPr marL="128016" lvl="1" indent="0">
              <a:buNone/>
            </a:pPr>
            <a:r>
              <a:rPr lang="fr-CA" sz="2400" dirty="0"/>
              <a:t>(Le calcul de la distance n’est pas considéré comme un avantage) </a:t>
            </a:r>
          </a:p>
          <a:p>
            <a:pPr marL="128016" lvl="1" indent="0">
              <a:buNone/>
            </a:pPr>
            <a:r>
              <a:rPr lang="fr-CA" dirty="0"/>
              <a:t> 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178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7" y="471509"/>
            <a:ext cx="6247529" cy="1426960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Carte de pointage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83" y="2670772"/>
            <a:ext cx="6272418" cy="3648547"/>
          </a:xfrm>
        </p:spPr>
      </p:pic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1003225" y="1778535"/>
            <a:ext cx="4389120" cy="816620"/>
          </a:xfrm>
        </p:spPr>
        <p:txBody>
          <a:bodyPr>
            <a:normAutofit/>
          </a:bodyPr>
          <a:lstStyle/>
          <a:p>
            <a:r>
              <a:rPr lang="fr-CA" sz="2200" dirty="0"/>
              <a:t>Comment remplir votre carte de pointage dans un tournoi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2821577"/>
            <a:ext cx="1471749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93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6FCED-40B8-06C1-3AC3-227CDACB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74" y="670685"/>
            <a:ext cx="4389120" cy="850297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RÈGLE LOCAL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F88A1B-FF77-32E9-4F95-69A2C75E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570" y="1765426"/>
            <a:ext cx="10474859" cy="2381062"/>
          </a:xfrm>
        </p:spPr>
        <p:txBody>
          <a:bodyPr>
            <a:noAutofit/>
          </a:bodyPr>
          <a:lstStyle/>
          <a:p>
            <a:r>
              <a:rPr lang="fr-CA" sz="2200" dirty="0"/>
              <a:t>Les règles locales sont des règlements permis seulement sur votre terrain, ils ne sont généralement pas compris dans le livre de règlement officiel de golf Canada.</a:t>
            </a:r>
          </a:p>
          <a:p>
            <a:endParaRPr lang="fr-CA" sz="2200" dirty="0"/>
          </a:p>
          <a:p>
            <a:r>
              <a:rPr lang="fr-CA" sz="2200" dirty="0"/>
              <a:t>Elle sont mise en place pour palier à un défaut du terrain ou en facilité le temps de jeu.</a:t>
            </a:r>
          </a:p>
          <a:p>
            <a:endParaRPr lang="fr-CA" sz="1800" dirty="0"/>
          </a:p>
          <a:p>
            <a:pPr lvl="1"/>
            <a:r>
              <a:rPr lang="fr-C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58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50EFC-3153-BB09-0C35-74DCEE45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24593"/>
            <a:ext cx="9496496" cy="923819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Exemples de règles locale du club de golf Dallaire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4E09F-76D9-376F-718A-7C79DFAC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48412"/>
            <a:ext cx="10430994" cy="4833457"/>
          </a:xfrm>
        </p:spPr>
        <p:txBody>
          <a:bodyPr>
            <a:normAutofit fontScale="92500" lnSpcReduction="20000"/>
          </a:bodyPr>
          <a:lstStyle/>
          <a:p>
            <a:endParaRPr lang="fr-FR" sz="12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400" dirty="0"/>
              <a:t>Allégement local sur le trou # 4 à droite du vert, causé par le drain qui longe la partie droite du vert.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400" dirty="0"/>
              <a:t>Trou #4, mur de soutènement au tournant de la forêt entre le 150 et 100 verges est considéré obstruction inamovible allègement selon les règle sans pénalité.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400" dirty="0"/>
              <a:t>Champ de pratique sur le trou #1 est considéré comme hors limite même s’il est théoriquement dans la zone générale.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400" dirty="0"/>
              <a:t>Hors limites des trous 7,8,17 sont considérés hors limite. Même si votre coup est de retour dans la zone générale sur un autres trou, du à la voie de chemin de fer qui n’est pas considéré dans la zone générale et qui est traversé par la balle.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400" dirty="0"/>
              <a:t>Position préférentielle explication.  </a:t>
            </a:r>
          </a:p>
          <a:p>
            <a:pPr marL="457200" lvl="3" indent="0">
              <a:buNone/>
            </a:pPr>
            <a:endParaRPr lang="fr-FR" sz="2400" dirty="0"/>
          </a:p>
          <a:p>
            <a:r>
              <a:rPr lang="fr-FR" dirty="0"/>
              <a:t>Des</a:t>
            </a:r>
            <a:r>
              <a:rPr lang="fr-FR" sz="2200" dirty="0"/>
              <a:t> </a:t>
            </a:r>
            <a:r>
              <a:rPr lang="fr-FR" dirty="0"/>
              <a:t>règles</a:t>
            </a:r>
            <a:r>
              <a:rPr lang="fr-FR" sz="2200" dirty="0"/>
              <a:t> </a:t>
            </a:r>
            <a:r>
              <a:rPr lang="fr-FR" dirty="0"/>
              <a:t>locales temporaire peuvent aussi être décrété par un comité lors de l’organisation de tournoi. </a:t>
            </a:r>
          </a:p>
          <a:p>
            <a:r>
              <a:rPr lang="fr-FR" dirty="0"/>
              <a:t>Exemple : Du à la mauvaise température un allégement d’une longueur de bâton est permis partout sur le terrain.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636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171509" cy="1463040"/>
          </a:xfrm>
        </p:spPr>
        <p:txBody>
          <a:bodyPr>
            <a:normAutofit/>
          </a:bodyPr>
          <a:lstStyle/>
          <a:p>
            <a:r>
              <a:rPr lang="fr-CA" dirty="0"/>
              <a:t>Nouveautés dans les règles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225272"/>
            <a:ext cx="304826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9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06889-DC13-4A1B-BC98-4CEFAF5E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0580"/>
            <a:ext cx="9720072" cy="643095"/>
          </a:xfrm>
        </p:spPr>
        <p:txBody>
          <a:bodyPr>
            <a:normAutofit/>
          </a:bodyPr>
          <a:lstStyle/>
          <a:p>
            <a:r>
              <a:rPr lang="fr-CA" sz="2000" b="1" u="sng" dirty="0"/>
              <a:t>Tableau des Situations souvent rencontré par les golfeurs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46519F1-091A-B5EE-43D5-873C2B978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175890"/>
              </p:ext>
            </p:extLst>
          </p:nvPr>
        </p:nvGraphicFramePr>
        <p:xfrm>
          <a:off x="900752" y="614149"/>
          <a:ext cx="10645253" cy="597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418">
                  <a:extLst>
                    <a:ext uri="{9D8B030D-6E8A-4147-A177-3AD203B41FA5}">
                      <a16:colId xmlns:a16="http://schemas.microsoft.com/office/drawing/2014/main" val="756974955"/>
                    </a:ext>
                  </a:extLst>
                </a:gridCol>
                <a:gridCol w="1239542">
                  <a:extLst>
                    <a:ext uri="{9D8B030D-6E8A-4147-A177-3AD203B41FA5}">
                      <a16:colId xmlns:a16="http://schemas.microsoft.com/office/drawing/2014/main" val="3733044703"/>
                    </a:ext>
                  </a:extLst>
                </a:gridCol>
                <a:gridCol w="5857293">
                  <a:extLst>
                    <a:ext uri="{9D8B030D-6E8A-4147-A177-3AD203B41FA5}">
                      <a16:colId xmlns:a16="http://schemas.microsoft.com/office/drawing/2014/main" val="1668453157"/>
                    </a:ext>
                  </a:extLst>
                </a:gridCol>
              </a:tblGrid>
              <a:tr h="757889">
                <a:tc>
                  <a:txBody>
                    <a:bodyPr/>
                    <a:lstStyle/>
                    <a:p>
                      <a:r>
                        <a:rPr lang="fr-CA" dirty="0"/>
                        <a:t>Règlements de situations communes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Procédures et pénalités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21446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r>
                        <a:rPr lang="fr-CA" sz="1100" dirty="0"/>
                        <a:t>1- Hors limites et balle perdue </a:t>
                      </a:r>
                      <a:r>
                        <a:rPr lang="fr-CA" sz="1100" baseline="30000" dirty="0"/>
                        <a:t>1</a:t>
                      </a:r>
                      <a:endParaRPr lang="fr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A - 2 coups de pénalités (partie par coup)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70573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r>
                        <a:rPr lang="fr-CA" sz="1100" dirty="0"/>
                        <a:t>2- Balle injouable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D-E-H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B - Perte de trou (partie par trou)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10240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r>
                        <a:rPr lang="fr-CA" sz="1100" dirty="0"/>
                        <a:t>3- </a:t>
                      </a:r>
                      <a:r>
                        <a:rPr lang="fr-CA" sz="1100" strike="noStrike" dirty="0"/>
                        <a:t>Balle dans zone à pénalité jaune </a:t>
                      </a:r>
                      <a:r>
                        <a:rPr lang="fr-CA" sz="11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C-D ou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C – Pas de pénalité, jouer la balle comme elle repose.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77692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r>
                        <a:rPr lang="fr-CA" sz="1100" dirty="0"/>
                        <a:t>4- Balle dans zone à pénalité rouge </a:t>
                      </a:r>
                      <a:r>
                        <a:rPr lang="fr-CA" sz="11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C-D-F OU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D – 1 coup de pénalité et rejouer la balle du dernier endroit (coup et distance)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76407"/>
                  </a:ext>
                </a:extLst>
              </a:tr>
              <a:tr h="589664">
                <a:tc>
                  <a:txBody>
                    <a:bodyPr/>
                    <a:lstStyle/>
                    <a:p>
                      <a:r>
                        <a:rPr lang="fr-CA" sz="1100" dirty="0"/>
                        <a:t>5- Jouer la mauvaise balle (avec correction)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A-B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E – 1 coup de pénalité et laisser la balle avec recul sur la ligne de référence c.à.d. ligne droite entre la balle et le drapeau.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4511"/>
                  </a:ext>
                </a:extLst>
              </a:tr>
              <a:tr h="589664">
                <a:tc>
                  <a:txBody>
                    <a:bodyPr/>
                    <a:lstStyle/>
                    <a:p>
                      <a:r>
                        <a:rPr lang="fr-CA" sz="1100" dirty="0"/>
                        <a:t>6- Jouer du mauvais endroit ou mauvaise balle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A-B ou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F -1 coup de pénalité et laisser tomber la balle sur la ligne de jeu à l’endroit ou elle a franchi la limite de la zone de pénalité.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88710"/>
                  </a:ext>
                </a:extLst>
              </a:tr>
              <a:tr h="589664">
                <a:tc>
                  <a:txBody>
                    <a:bodyPr/>
                    <a:lstStyle/>
                    <a:p>
                      <a:r>
                        <a:rPr lang="fr-CA" sz="1100" dirty="0"/>
                        <a:t>7- Mettre le bâton au sol dans une zone de pénalité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G – Dégagement sans pénalité. Laisser tomber une balle à moins d’une longueur de bâton sans ce rapprocher du trou.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21018"/>
                  </a:ext>
                </a:extLst>
              </a:tr>
              <a:tr h="589664">
                <a:tc>
                  <a:txBody>
                    <a:bodyPr/>
                    <a:lstStyle/>
                    <a:p>
                      <a:r>
                        <a:rPr lang="fr-CA" sz="1100" dirty="0"/>
                        <a:t>8- Toucher au sable dans une fosse de sable avant de jouer un coup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A ou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H – 1 coup de pénalité et laisser tomber la balle à l’intérieur de 2 longueur de bâton sans ce reprocher du trou.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8143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r>
                        <a:rPr lang="fr-CA" sz="1100" dirty="0"/>
                        <a:t>9- Donner ou demander un conseil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A ou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I -1 coup de pénalité et laisser tomber la balle à l’intérieur de 2 longueur de bâton du point d’enter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071211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r>
                        <a:rPr lang="fr-CA" sz="1100" dirty="0"/>
                        <a:t>10- Conditions anormales de terrain </a:t>
                      </a:r>
                      <a:r>
                        <a:rPr lang="fr-CA" sz="1100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C-D-G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J – Disqualification – Faute grave (situation 6 – seulement si non corrigé)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692595"/>
                  </a:ext>
                </a:extLst>
              </a:tr>
              <a:tr h="437675">
                <a:tc>
                  <a:txBody>
                    <a:bodyPr/>
                    <a:lstStyle/>
                    <a:p>
                      <a:r>
                        <a:rPr lang="fr-CA" sz="1100" dirty="0"/>
                        <a:t>11- Faire une entente pour déroger aux règles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/>
                        <a:t>* Le laisser tomber la balle se fait à la hauteur des genoux: la balle doit rester dans la zone de dégagement (lorsque vous laissez tomber votre balle vous pouvez la substituer).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2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6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7C9CEA2-410E-1A06-E6E1-30DF0827D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37" y="129007"/>
            <a:ext cx="4149879" cy="35374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99A0BB-6FC6-EBBE-8F39-2280CCC5F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47" y="3729141"/>
            <a:ext cx="4149878" cy="2999851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2CD50479-AEE4-FE89-4F2E-2E09729D3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0" y="123503"/>
            <a:ext cx="4264732" cy="3545371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E21FC8-F8AC-9779-623E-11B20BD82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380" y="3734647"/>
            <a:ext cx="4285133" cy="29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0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9957" y="831667"/>
            <a:ext cx="9720073" cy="5255623"/>
          </a:xfrm>
        </p:spPr>
        <p:txBody>
          <a:bodyPr>
            <a:normAutofit/>
          </a:bodyPr>
          <a:lstStyle/>
          <a:p>
            <a:r>
              <a:rPr lang="fr-CA" dirty="0"/>
              <a:t>Plusieurs nouveautés ont été apportées dans - Édition du joueur des Règles du golf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Les changements aux règles 2019 sont le fruit de l’initiative de modernisation des règles entreprise par les représentants présents et passés des Comités sur les règles du golf du R&amp;A et de l’USGA, Golf Canada.</a:t>
            </a:r>
          </a:p>
          <a:p>
            <a:r>
              <a:rPr lang="fr-CA" dirty="0"/>
              <a:t>Cela reflète aussi les commentaires exprimés par des milliers de golfeurs à travers le monde.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5" y="1224913"/>
            <a:ext cx="2390775" cy="1865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33" y="1224913"/>
            <a:ext cx="2143125" cy="20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solidFill>
                  <a:srgbClr val="C00000"/>
                </a:solidFill>
              </a:rPr>
              <a:t>20 modifications importantes aux règles que vous devez connaitre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3675" y="1989573"/>
            <a:ext cx="6209882" cy="4283211"/>
          </a:xfrm>
        </p:spPr>
        <p:txBody>
          <a:bodyPr>
            <a:normAutofit/>
          </a:bodyPr>
          <a:lstStyle/>
          <a:p>
            <a:r>
              <a:rPr lang="fr-CA" sz="1800" dirty="0"/>
              <a:t>1) LAISSER TOMBER LA BALLE – Laisser tomber de la </a:t>
            </a:r>
          </a:p>
          <a:p>
            <a:r>
              <a:rPr lang="fr-CA" sz="1800" u="sng" dirty="0">
                <a:solidFill>
                  <a:srgbClr val="C00000"/>
                </a:solidFill>
              </a:rPr>
              <a:t>hauteur du genou </a:t>
            </a:r>
            <a:r>
              <a:rPr lang="fr-CA" sz="1800" dirty="0"/>
              <a:t>(non pas de l'épaule). Règle 14.3b</a:t>
            </a:r>
          </a:p>
          <a:p>
            <a:endParaRPr lang="fr-CA" sz="1800" dirty="0"/>
          </a:p>
          <a:p>
            <a:r>
              <a:rPr lang="fr-CA" sz="1800" dirty="0"/>
              <a:t>2) MESURER LA ZONE OÙ LAISSER TOMBER – Cette zone </a:t>
            </a:r>
          </a:p>
          <a:p>
            <a:r>
              <a:rPr lang="fr-CA" sz="1800" dirty="0"/>
              <a:t>doit être mesurée avec le bâton le plus long dans votre sac (à </a:t>
            </a:r>
          </a:p>
          <a:p>
            <a:r>
              <a:rPr lang="fr-CA" sz="1800" u="sng" dirty="0">
                <a:solidFill>
                  <a:srgbClr val="C00000"/>
                </a:solidFill>
              </a:rPr>
              <a:t>l'exception du fer droit</a:t>
            </a:r>
            <a:r>
              <a:rPr lang="fr-CA" sz="1800" dirty="0"/>
              <a:t>). Même si vous utilisez un bâton plus </a:t>
            </a:r>
          </a:p>
          <a:p>
            <a:r>
              <a:rPr lang="fr-CA" sz="1800" dirty="0"/>
              <a:t>court, l'étendue de la zone de référence est quand même </a:t>
            </a:r>
          </a:p>
          <a:p>
            <a:r>
              <a:rPr lang="fr-CA" sz="1800" dirty="0"/>
              <a:t>déterminée par le bâton le plus long. </a:t>
            </a:r>
          </a:p>
          <a:p>
            <a:endParaRPr lang="fr-CA" sz="1800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FD5A80-D864-E7DA-5DE3-DF16DBD06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251" y="1415814"/>
            <a:ext cx="2634433" cy="19830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4591B72-7E3B-BFC9-C047-1AAC4E2A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969" y="3561934"/>
            <a:ext cx="2642715" cy="18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5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831" y="809898"/>
            <a:ext cx="9720072" cy="1001486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Table des matières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424935"/>
              </p:ext>
            </p:extLst>
          </p:nvPr>
        </p:nvGraphicFramePr>
        <p:xfrm>
          <a:off x="444138" y="1924594"/>
          <a:ext cx="10300064" cy="452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72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697" y="766355"/>
            <a:ext cx="9457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3) ZONE DE DÉGAGEMENT – Laisser tomber la balle dans la </a:t>
            </a:r>
          </a:p>
          <a:p>
            <a:r>
              <a:rPr lang="fr-CA" dirty="0"/>
              <a:t>zone de dégagement et jouer </a:t>
            </a:r>
            <a:r>
              <a:rPr lang="fr-CA" u="sng" dirty="0">
                <a:solidFill>
                  <a:srgbClr val="C00000"/>
                </a:solidFill>
              </a:rPr>
              <a:t>de cette même zone</a:t>
            </a:r>
            <a:r>
              <a:rPr lang="fr-CA" dirty="0"/>
              <a:t>. Règle 14.1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4) LAISSER TOMBER UNE BALLE PAR RECUL SUR LA </a:t>
            </a:r>
          </a:p>
          <a:p>
            <a:r>
              <a:rPr lang="fr-CA" dirty="0"/>
              <a:t>LIGNE – Votre balle ne </a:t>
            </a:r>
            <a:r>
              <a:rPr lang="fr-CA" u="sng" dirty="0">
                <a:solidFill>
                  <a:srgbClr val="C00000"/>
                </a:solidFill>
              </a:rPr>
              <a:t>doit pas être jouée plus près du trou </a:t>
            </a:r>
          </a:p>
          <a:p>
            <a:r>
              <a:rPr lang="fr-CA" dirty="0"/>
              <a:t>que le point de référence que vous avez choisi sur la ligne. Un </a:t>
            </a:r>
          </a:p>
          <a:p>
            <a:r>
              <a:rPr lang="fr-CA" dirty="0"/>
              <a:t>joueur devrait indiquer le point de référence avec un tee ou une </a:t>
            </a:r>
          </a:p>
          <a:p>
            <a:r>
              <a:rPr lang="fr-CA" dirty="0"/>
              <a:t>pièce de monnaie. Règles 17.1d(2), 19.2b, 19.3b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5) TEMPS DE RECHERCHE POUR UNE BALLE PERDUE –</a:t>
            </a:r>
          </a:p>
          <a:p>
            <a:r>
              <a:rPr lang="fr-CA" dirty="0"/>
              <a:t>Le temps alloué pour chercher une balle est </a:t>
            </a:r>
            <a:r>
              <a:rPr lang="fr-CA" u="sng" dirty="0">
                <a:solidFill>
                  <a:srgbClr val="C00000"/>
                </a:solidFill>
              </a:rPr>
              <a:t>de 3 minutes </a:t>
            </a:r>
            <a:r>
              <a:rPr lang="fr-CA" dirty="0"/>
              <a:t>(non </a:t>
            </a:r>
          </a:p>
          <a:p>
            <a:r>
              <a:rPr lang="fr-CA" dirty="0"/>
              <a:t>pas 5 minutes). Règle 18.2a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7CE081-FBDE-1FF4-3C6A-B3EEF74D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39" y="2089976"/>
            <a:ext cx="3436367" cy="2372842"/>
          </a:xfrm>
          <a:prstGeom prst="rect">
            <a:avLst/>
          </a:prstGeom>
        </p:spPr>
      </p:pic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62BCC6C7-6B1A-E87A-430D-63E0CDA6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38" y="104839"/>
            <a:ext cx="3436367" cy="1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3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5692" y="418011"/>
            <a:ext cx="9838510" cy="5891349"/>
          </a:xfrm>
        </p:spPr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114697" y="809897"/>
            <a:ext cx="80293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6) BALLE DÉPLACÉE ACCIDENTELLEMENT EN TENTANT </a:t>
            </a:r>
          </a:p>
          <a:p>
            <a:r>
              <a:rPr lang="fr-CA" dirty="0"/>
              <a:t>DE LA TROUVER – Si vous déplacez accidentellement votre </a:t>
            </a:r>
          </a:p>
          <a:p>
            <a:r>
              <a:rPr lang="fr-CA" dirty="0"/>
              <a:t>balle alors que vous la cherchez, replacez votre balle </a:t>
            </a:r>
            <a:r>
              <a:rPr lang="fr-CA" u="sng" dirty="0">
                <a:solidFill>
                  <a:srgbClr val="C00000"/>
                </a:solidFill>
              </a:rPr>
              <a:t>sans </a:t>
            </a:r>
          </a:p>
          <a:p>
            <a:r>
              <a:rPr lang="fr-CA" u="sng" dirty="0">
                <a:solidFill>
                  <a:srgbClr val="C00000"/>
                </a:solidFill>
              </a:rPr>
              <a:t>pénalité. </a:t>
            </a:r>
            <a:r>
              <a:rPr lang="fr-CA" dirty="0"/>
              <a:t>Règles 7.1, 7.4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7) FRAPPER LA BALLE PLUS D’UNE FOIS – Pas de </a:t>
            </a:r>
          </a:p>
          <a:p>
            <a:r>
              <a:rPr lang="fr-CA" dirty="0"/>
              <a:t>pénalité pour avoir frappé la balle </a:t>
            </a:r>
            <a:r>
              <a:rPr lang="fr-CA" u="sng" dirty="0">
                <a:solidFill>
                  <a:srgbClr val="C00000"/>
                </a:solidFill>
              </a:rPr>
              <a:t>accidentellement</a:t>
            </a:r>
            <a:r>
              <a:rPr lang="fr-CA" dirty="0"/>
              <a:t> plus d’une </a:t>
            </a:r>
          </a:p>
          <a:p>
            <a:r>
              <a:rPr lang="fr-CA" dirty="0"/>
              <a:t>fois. Il n’y a eu qu’un seul coup. Règle 10.1a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8) BALLE VOUS FRAPPE ACCIDENTELLEMENT OU </a:t>
            </a:r>
          </a:p>
          <a:p>
            <a:r>
              <a:rPr lang="fr-CA" dirty="0"/>
              <a:t>FRAPPE VOTRE ÉQUIPEMENT – </a:t>
            </a:r>
            <a:r>
              <a:rPr lang="fr-CA" u="sng" dirty="0">
                <a:solidFill>
                  <a:srgbClr val="C00000"/>
                </a:solidFill>
              </a:rPr>
              <a:t>Pas de pénalité </a:t>
            </a:r>
            <a:r>
              <a:rPr lang="fr-CA" dirty="0"/>
              <a:t>si </a:t>
            </a:r>
          </a:p>
          <a:p>
            <a:r>
              <a:rPr lang="fr-CA" dirty="0"/>
              <a:t>accidentel. Règle 11.1 </a:t>
            </a: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9D5AFF67-B1A7-979F-B04B-FDE5A368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51" y="752800"/>
            <a:ext cx="2111299" cy="137513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4D07D641-976E-C151-35A8-00796BB7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51" y="2474061"/>
            <a:ext cx="2118500" cy="1463830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A697859-7ADF-8625-0BA2-B5ED1A4B8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50" y="4191095"/>
            <a:ext cx="2111299" cy="16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90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1486" y="496389"/>
            <a:ext cx="8151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dirty="0"/>
          </a:p>
          <a:p>
            <a:r>
              <a:rPr lang="fr-CA" dirty="0"/>
              <a:t>9) BALLE FRAPPE LE DRAPEAU – Pas de pénalité si votre </a:t>
            </a:r>
          </a:p>
          <a:p>
            <a:r>
              <a:rPr lang="fr-CA" dirty="0"/>
              <a:t>balle </a:t>
            </a:r>
            <a:r>
              <a:rPr lang="fr-CA" u="sng" dirty="0">
                <a:solidFill>
                  <a:srgbClr val="C00000"/>
                </a:solidFill>
              </a:rPr>
              <a:t>frappe le drapeau </a:t>
            </a:r>
            <a:r>
              <a:rPr lang="fr-CA" dirty="0"/>
              <a:t>que vous avez choisi de laisser dans le </a:t>
            </a:r>
          </a:p>
          <a:p>
            <a:r>
              <a:rPr lang="fr-CA" dirty="0"/>
              <a:t>trou. Règle 13.2a 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10) RÉPARER DES DOMMAGES SUR LE VERT – Les </a:t>
            </a:r>
          </a:p>
          <a:p>
            <a:r>
              <a:rPr lang="fr-CA" dirty="0"/>
              <a:t>marques de crampons </a:t>
            </a:r>
            <a:r>
              <a:rPr lang="fr-CA" u="sng" dirty="0">
                <a:solidFill>
                  <a:srgbClr val="C00000"/>
                </a:solidFill>
              </a:rPr>
              <a:t>et autres dommages </a:t>
            </a:r>
            <a:r>
              <a:rPr lang="fr-CA" dirty="0"/>
              <a:t>causés par les </a:t>
            </a:r>
          </a:p>
          <a:p>
            <a:r>
              <a:rPr lang="fr-CA" dirty="0"/>
              <a:t>souliers peuvent être réparés. Règle 13.1c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11) BALLE OU MARQUE-BALLE DÉPLACÉ </a:t>
            </a:r>
          </a:p>
          <a:p>
            <a:r>
              <a:rPr lang="fr-CA" dirty="0"/>
              <a:t>ACCIDENTELLEMENT SUR LE VERT – Pas de pénalité et la </a:t>
            </a:r>
          </a:p>
          <a:p>
            <a:r>
              <a:rPr lang="fr-CA" dirty="0"/>
              <a:t>balle ou le marque-balle </a:t>
            </a:r>
            <a:r>
              <a:rPr lang="fr-CA" u="sng" dirty="0">
                <a:solidFill>
                  <a:srgbClr val="C00000"/>
                </a:solidFill>
              </a:rPr>
              <a:t>doit être replacé</a:t>
            </a:r>
            <a:r>
              <a:rPr lang="fr-CA" dirty="0"/>
              <a:t>. Règle 13.1d</a:t>
            </a:r>
          </a:p>
          <a:p>
            <a:endParaRPr lang="fr-CA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AB8631D8-81E9-3266-0449-B5FFF5D8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449" y="2102508"/>
            <a:ext cx="2743200" cy="1505228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8DE2477F-4A0B-F272-C6DA-9A22F793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449" y="343924"/>
            <a:ext cx="2743200" cy="15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9234" y="513806"/>
            <a:ext cx="7959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dirty="0"/>
          </a:p>
          <a:p>
            <a:r>
              <a:rPr lang="fr-CA" dirty="0"/>
              <a:t>12) BALLE DÉPLACÉE PAR LE VENT SUR LE VERT </a:t>
            </a:r>
          </a:p>
          <a:p>
            <a:r>
              <a:rPr lang="fr-CA" dirty="0"/>
              <a:t>La balle qui a été marquée, levée et replacée sur le vert et </a:t>
            </a:r>
          </a:p>
          <a:p>
            <a:r>
              <a:rPr lang="fr-CA" dirty="0"/>
              <a:t>qui est ensuite déplacée par le vent doit être replacée à </a:t>
            </a:r>
          </a:p>
          <a:p>
            <a:r>
              <a:rPr lang="fr-CA" dirty="0"/>
              <a:t>son emplacement original, </a:t>
            </a:r>
            <a:r>
              <a:rPr lang="fr-CA" u="sng" dirty="0">
                <a:solidFill>
                  <a:srgbClr val="C00000"/>
                </a:solidFill>
              </a:rPr>
              <a:t>sans pénalité</a:t>
            </a:r>
            <a:r>
              <a:rPr lang="fr-CA" dirty="0"/>
              <a:t>. Règle 13.1d(2)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13) </a:t>
            </a:r>
            <a:r>
              <a:rPr lang="fr-CA" dirty="0">
                <a:solidFill>
                  <a:srgbClr val="C00000"/>
                </a:solidFill>
              </a:rPr>
              <a:t>ZONES À PÉNALITÉ – Vous pouvez y déplacer ou </a:t>
            </a:r>
          </a:p>
          <a:p>
            <a:r>
              <a:rPr lang="fr-CA" dirty="0">
                <a:solidFill>
                  <a:srgbClr val="C00000"/>
                </a:solidFill>
              </a:rPr>
              <a:t>enlever des détritus, poser votre bâton sur le sol et faire </a:t>
            </a:r>
          </a:p>
          <a:p>
            <a:r>
              <a:rPr lang="fr-CA" dirty="0">
                <a:solidFill>
                  <a:srgbClr val="C00000"/>
                </a:solidFill>
              </a:rPr>
              <a:t>des élans d’entraînement, sans pénalité, tout comme </a:t>
            </a:r>
          </a:p>
          <a:p>
            <a:r>
              <a:rPr lang="fr-CA" dirty="0">
                <a:solidFill>
                  <a:srgbClr val="C00000"/>
                </a:solidFill>
              </a:rPr>
              <a:t>dans la zone générale. (L’expression « obstacle d’eau » </a:t>
            </a:r>
          </a:p>
          <a:p>
            <a:r>
              <a:rPr lang="fr-CA" dirty="0">
                <a:solidFill>
                  <a:srgbClr val="C00000"/>
                </a:solidFill>
              </a:rPr>
              <a:t>n’existe plus au livre des règles.) Règle 17.1 – </a:t>
            </a:r>
            <a:r>
              <a:rPr lang="fr-CA" dirty="0" err="1">
                <a:solidFill>
                  <a:srgbClr val="C00000"/>
                </a:solidFill>
              </a:rPr>
              <a:t>Déf</a:t>
            </a:r>
            <a:r>
              <a:rPr lang="fr-CA" dirty="0">
                <a:solidFill>
                  <a:srgbClr val="C00000"/>
                </a:solidFill>
              </a:rPr>
              <a:t>. Zone </a:t>
            </a:r>
          </a:p>
          <a:p>
            <a:r>
              <a:rPr lang="fr-CA" dirty="0">
                <a:solidFill>
                  <a:srgbClr val="C00000"/>
                </a:solidFill>
              </a:rPr>
              <a:t>à pénalité </a:t>
            </a:r>
          </a:p>
        </p:txBody>
      </p:sp>
      <p:pic>
        <p:nvPicPr>
          <p:cNvPr id="2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564F8B1-6972-17F2-0B67-568ECB75E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73" y="2501939"/>
            <a:ext cx="2592427" cy="1724025"/>
          </a:xfrm>
          <a:prstGeom prst="rect">
            <a:avLst/>
          </a:prstGeom>
        </p:spPr>
      </p:pic>
      <p:pic>
        <p:nvPicPr>
          <p:cNvPr id="3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43C2789-5CA0-6B8F-83B8-5B7CB18D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751" y="4397647"/>
            <a:ext cx="259242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109" y="792480"/>
            <a:ext cx="82208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14) DÉGAGEMENT DES ZONES À PÉNALITÉ – Vous </a:t>
            </a:r>
          </a:p>
          <a:p>
            <a:r>
              <a:rPr lang="fr-CA" dirty="0"/>
              <a:t>ne pouvez utiliser une option de dégagement d’une zone </a:t>
            </a:r>
          </a:p>
          <a:p>
            <a:r>
              <a:rPr lang="fr-CA" dirty="0"/>
              <a:t>à pénalité que si </a:t>
            </a:r>
            <a:r>
              <a:rPr lang="fr-CA" u="sng" dirty="0">
                <a:solidFill>
                  <a:srgbClr val="C00000"/>
                </a:solidFill>
              </a:rPr>
              <a:t>vous êtes certain </a:t>
            </a:r>
            <a:r>
              <a:rPr lang="fr-CA" dirty="0"/>
              <a:t>à 95% que votre balle </a:t>
            </a:r>
          </a:p>
          <a:p>
            <a:r>
              <a:rPr lang="fr-CA" dirty="0"/>
              <a:t>est dans la zone à pénalité. Règle 17.1d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 </a:t>
            </a:r>
          </a:p>
          <a:p>
            <a:r>
              <a:rPr lang="fr-CA" dirty="0"/>
              <a:t>15) DÉTRITUS DANS UNE FOSSE DE SABLE – Vous </a:t>
            </a:r>
          </a:p>
          <a:p>
            <a:r>
              <a:rPr lang="fr-CA" dirty="0"/>
              <a:t>pouvez </a:t>
            </a:r>
            <a:r>
              <a:rPr lang="fr-CA" u="sng" dirty="0">
                <a:solidFill>
                  <a:srgbClr val="C00000"/>
                </a:solidFill>
              </a:rPr>
              <a:t>déplacer</a:t>
            </a:r>
            <a:r>
              <a:rPr lang="fr-CA" dirty="0"/>
              <a:t> des détritus, à la condition de </a:t>
            </a:r>
            <a:r>
              <a:rPr lang="fr-CA" u="sng" dirty="0">
                <a:solidFill>
                  <a:srgbClr val="C00000"/>
                </a:solidFill>
              </a:rPr>
              <a:t>ne pas </a:t>
            </a:r>
          </a:p>
          <a:p>
            <a:r>
              <a:rPr lang="fr-CA" u="sng" dirty="0">
                <a:solidFill>
                  <a:srgbClr val="C00000"/>
                </a:solidFill>
              </a:rPr>
              <a:t>causer le déplacement</a:t>
            </a:r>
            <a:r>
              <a:rPr lang="fr-CA" dirty="0"/>
              <a:t> de votre balle. Règle 12.2a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CA2984F6-EE51-9E92-9D9A-89A2587E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73" y="3038802"/>
            <a:ext cx="2743200" cy="17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6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696" y="785341"/>
            <a:ext cx="7759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16) TOUCHER AU SOL DANS UNE FOSSE DE SABLE </a:t>
            </a:r>
          </a:p>
          <a:p>
            <a:r>
              <a:rPr lang="fr-CA" dirty="0"/>
              <a:t>– Vous ne pouvez pas toucher au sable avec votre bâton </a:t>
            </a:r>
          </a:p>
          <a:p>
            <a:r>
              <a:rPr lang="fr-CA" u="sng" dirty="0">
                <a:solidFill>
                  <a:srgbClr val="C00000"/>
                </a:solidFill>
              </a:rPr>
              <a:t>immédiatement devant ou immédiatement derrière votre </a:t>
            </a:r>
          </a:p>
          <a:p>
            <a:r>
              <a:rPr lang="fr-CA" u="sng" dirty="0">
                <a:solidFill>
                  <a:srgbClr val="C00000"/>
                </a:solidFill>
              </a:rPr>
              <a:t>balle</a:t>
            </a:r>
            <a:r>
              <a:rPr lang="fr-CA" dirty="0"/>
              <a:t>, durant votre élan arrière ou en effectuant des élans </a:t>
            </a:r>
          </a:p>
          <a:p>
            <a:r>
              <a:rPr lang="fr-CA" dirty="0"/>
              <a:t>d’entraînement. Règle 12.2b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17) DÉGAGEMENT SANS PÉNALITÉ POUR UNE </a:t>
            </a:r>
          </a:p>
          <a:p>
            <a:r>
              <a:rPr lang="fr-CA" dirty="0"/>
              <a:t>BALLE ENFOUIE – Dégagement sans pénalité permis </a:t>
            </a:r>
          </a:p>
          <a:p>
            <a:r>
              <a:rPr lang="fr-CA" dirty="0"/>
              <a:t>pour une balle enfouie dans la zone générale (enfouie </a:t>
            </a:r>
          </a:p>
          <a:p>
            <a:r>
              <a:rPr lang="fr-CA" dirty="0"/>
              <a:t>signifie </a:t>
            </a:r>
            <a:r>
              <a:rPr lang="fr-CA" u="sng" dirty="0">
                <a:solidFill>
                  <a:srgbClr val="C00000"/>
                </a:solidFill>
              </a:rPr>
              <a:t>qu’une partie de la balle est sous le niveau du sol</a:t>
            </a:r>
            <a:r>
              <a:rPr lang="fr-CA" dirty="0"/>
              <a:t>, </a:t>
            </a:r>
          </a:p>
          <a:p>
            <a:r>
              <a:rPr lang="fr-CA" u="sng" dirty="0">
                <a:solidFill>
                  <a:srgbClr val="C00000"/>
                </a:solidFill>
              </a:rPr>
              <a:t>dans sa propre marque </a:t>
            </a:r>
            <a:r>
              <a:rPr lang="fr-CA" dirty="0"/>
              <a:t>d’impact : pas de dégagement </a:t>
            </a:r>
          </a:p>
          <a:p>
            <a:r>
              <a:rPr lang="fr-CA" dirty="0"/>
              <a:t>pour une balle dans une cavité de motte de gazon </a:t>
            </a:r>
          </a:p>
          <a:p>
            <a:r>
              <a:rPr lang="fr-CA" dirty="0"/>
              <a:t>arrachée). Règle 16.3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4D3ACF-5597-D7D6-EE70-0DEA8525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94" y="3337709"/>
            <a:ext cx="2706874" cy="2076674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95E6754-A384-B5D5-7021-4A593FA0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92" y="671281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3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816" y="781989"/>
            <a:ext cx="10162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18) BALLE INJOUABLE DANS UNE FOSSE DE </a:t>
            </a:r>
          </a:p>
          <a:p>
            <a:r>
              <a:rPr lang="fr-CA" dirty="0"/>
              <a:t>SABLE – </a:t>
            </a:r>
            <a:r>
              <a:rPr lang="fr-CA" u="sng" dirty="0">
                <a:solidFill>
                  <a:srgbClr val="C00000"/>
                </a:solidFill>
              </a:rPr>
              <a:t>Option additionnelle </a:t>
            </a:r>
            <a:r>
              <a:rPr lang="fr-CA" dirty="0"/>
              <a:t>de dégagement à </a:t>
            </a:r>
          </a:p>
          <a:p>
            <a:r>
              <a:rPr lang="fr-CA" dirty="0"/>
              <a:t>l’extérieur de la fosse de sable : recul sur la ligne avec </a:t>
            </a:r>
          </a:p>
          <a:p>
            <a:r>
              <a:rPr lang="fr-CA" dirty="0"/>
              <a:t>deux coups de pénalité. Règle 19.3b 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19) CADET OU PARTENAIRE SE TENANT DERRIÈRE </a:t>
            </a:r>
          </a:p>
          <a:p>
            <a:r>
              <a:rPr lang="fr-CA" dirty="0"/>
              <a:t>LE JOUEUR – Vous ne devez pas avoir votre cadet ou </a:t>
            </a:r>
          </a:p>
          <a:p>
            <a:r>
              <a:rPr lang="fr-CA" dirty="0"/>
              <a:t>votre partenaire </a:t>
            </a:r>
            <a:r>
              <a:rPr lang="fr-CA" u="sng" dirty="0">
                <a:solidFill>
                  <a:srgbClr val="C00000"/>
                </a:solidFill>
              </a:rPr>
              <a:t>derrière vous </a:t>
            </a:r>
            <a:r>
              <a:rPr lang="fr-CA" dirty="0"/>
              <a:t>quand vous prenez </a:t>
            </a:r>
          </a:p>
          <a:p>
            <a:r>
              <a:rPr lang="fr-CA" dirty="0"/>
              <a:t>position. Règle 10.2b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20) RYTHME DE JEU – On recommande qu’un joueur </a:t>
            </a:r>
          </a:p>
          <a:p>
            <a:r>
              <a:rPr lang="fr-CA" dirty="0"/>
              <a:t>ne prenne </a:t>
            </a:r>
            <a:r>
              <a:rPr lang="fr-CA" u="sng" dirty="0">
                <a:solidFill>
                  <a:srgbClr val="C00000"/>
                </a:solidFill>
              </a:rPr>
              <a:t>pas plus de 40 secondes </a:t>
            </a:r>
            <a:r>
              <a:rPr lang="fr-CA" dirty="0"/>
              <a:t>pour jouer un coup </a:t>
            </a:r>
          </a:p>
          <a:p>
            <a:r>
              <a:rPr lang="fr-CA" dirty="0"/>
              <a:t>(et habituellement moins que cela) et le « Golf Prêt à </a:t>
            </a:r>
          </a:p>
          <a:p>
            <a:r>
              <a:rPr lang="fr-CA" dirty="0"/>
              <a:t>Jouer » est encouragé. Règle 5.6b</a:t>
            </a:r>
          </a:p>
        </p:txBody>
      </p:sp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DF83D8-7AB7-F9B1-C81F-4C3B9788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604"/>
            <a:ext cx="5110261" cy="50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823" y="4947679"/>
            <a:ext cx="3688080" cy="1463040"/>
          </a:xfrm>
        </p:spPr>
        <p:txBody>
          <a:bodyPr>
            <a:normAutofit/>
          </a:bodyPr>
          <a:lstStyle/>
          <a:p>
            <a:r>
              <a:rPr lang="fr-CA" dirty="0"/>
              <a:t>Définition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668" y="5212814"/>
            <a:ext cx="304826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5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2539" y="822960"/>
            <a:ext cx="9720073" cy="402336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Aire de départ </a:t>
            </a:r>
            <a:r>
              <a:rPr lang="fr-CA" dirty="0"/>
              <a:t>: </a:t>
            </a:r>
          </a:p>
          <a:p>
            <a:r>
              <a:rPr lang="fr-CA" sz="2000" dirty="0"/>
              <a:t>L’endroit d’où vous devez commencer à jouer le trou.</a:t>
            </a:r>
          </a:p>
          <a:p>
            <a:r>
              <a:rPr lang="fr-CA" sz="2000" dirty="0"/>
              <a:t>L’aire de départ est un espace rectangulaire d’une profondeur de deux longueurs de bâton dont : </a:t>
            </a:r>
          </a:p>
          <a:p>
            <a:r>
              <a:rPr lang="fr-CA" sz="2000" dirty="0"/>
              <a:t>• La limite avant est définie par la ligne tirée entre les extrémités avant de deux jalons placés par le comité, et</a:t>
            </a:r>
          </a:p>
          <a:p>
            <a:r>
              <a:rPr lang="fr-CA" sz="2000" dirty="0"/>
              <a:t> • Les limites de côté sont définies par les lignes tirées depuis les bords extérieurs des jalons. </a:t>
            </a:r>
          </a:p>
        </p:txBody>
      </p: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B81424E7-7EAF-873F-A2A6-566F01E7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8" y="3697801"/>
            <a:ext cx="3677665" cy="25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6983" y="827315"/>
            <a:ext cx="824701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>
                <a:solidFill>
                  <a:srgbClr val="C00000"/>
                </a:solidFill>
              </a:rPr>
              <a:t>Détritus</a:t>
            </a:r>
            <a:r>
              <a:rPr lang="fr-CA" dirty="0"/>
              <a:t> :</a:t>
            </a:r>
          </a:p>
          <a:p>
            <a:endParaRPr lang="fr-CA" dirty="0"/>
          </a:p>
          <a:p>
            <a:r>
              <a:rPr lang="fr-CA" dirty="0"/>
              <a:t>Tout objet naturel non attaché tel que : </a:t>
            </a:r>
          </a:p>
          <a:p>
            <a:r>
              <a:rPr lang="fr-CA" dirty="0"/>
              <a:t>• Pierres, brins d’herbe, feuilles, branches et brindilles, </a:t>
            </a:r>
          </a:p>
          <a:p>
            <a:r>
              <a:rPr lang="fr-CA" dirty="0"/>
              <a:t>• Animaux morts et déchets d’animaux, </a:t>
            </a:r>
          </a:p>
          <a:p>
            <a:r>
              <a:rPr lang="fr-CA" dirty="0"/>
              <a:t>• Vers, insectes et autres animaux semblables qui peuvent </a:t>
            </a:r>
            <a:r>
              <a:rPr lang="fr-CA" u="sng" dirty="0">
                <a:solidFill>
                  <a:srgbClr val="C00000"/>
                </a:solidFill>
              </a:rPr>
              <a:t>être enlevés facilement</a:t>
            </a:r>
            <a:r>
              <a:rPr lang="fr-CA" dirty="0"/>
              <a:t>, ainsi que les petits dômes ou les toiles qu’ils construisent (comme les dépôts laissés par les vers et les fourmilières), et </a:t>
            </a:r>
          </a:p>
          <a:p>
            <a:r>
              <a:rPr lang="fr-CA" dirty="0"/>
              <a:t>• Mottes de sol compacté (incluant les carottes d’aération du sol). </a:t>
            </a:r>
          </a:p>
          <a:p>
            <a:endParaRPr lang="fr-CA" dirty="0"/>
          </a:p>
          <a:p>
            <a:r>
              <a:rPr lang="fr-CA" dirty="0"/>
              <a:t>De tels objets naturels ne satisfont pas à la définition lorsque ceux-ci : </a:t>
            </a:r>
          </a:p>
          <a:p>
            <a:r>
              <a:rPr lang="fr-CA" dirty="0"/>
              <a:t>• </a:t>
            </a:r>
            <a:r>
              <a:rPr lang="fr-CA" dirty="0">
                <a:solidFill>
                  <a:srgbClr val="C00000"/>
                </a:solidFill>
              </a:rPr>
              <a:t>Sont attachés ou poussent, </a:t>
            </a:r>
          </a:p>
          <a:p>
            <a:r>
              <a:rPr lang="fr-CA" dirty="0"/>
              <a:t>• Sont solidement incrustés dans le sol (c.-à-d. qu’ils ne peuvent être enlevés facilement), ou qu’ils </a:t>
            </a:r>
          </a:p>
          <a:p>
            <a:r>
              <a:rPr lang="fr-CA" dirty="0"/>
              <a:t>• Adhèrent à la balle. </a:t>
            </a:r>
          </a:p>
        </p:txBody>
      </p:sp>
    </p:spTree>
    <p:extLst>
      <p:ext uri="{BB962C8B-B14F-4D97-AF65-F5344CB8AC3E}">
        <p14:creationId xmlns:p14="http://schemas.microsoft.com/office/powerpoint/2010/main" val="33794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Buts/Objectifs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520" y="1783533"/>
            <a:ext cx="10012682" cy="45258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fr-CA" dirty="0"/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Augmenter les connaissances des membres sur : </a:t>
            </a:r>
          </a:p>
          <a:p>
            <a:pPr marL="470916" lvl="1" indent="-342900">
              <a:buFont typeface="+mj-lt"/>
              <a:buAutoNum type="arabicPeriod"/>
            </a:pPr>
            <a:endParaRPr lang="fr-CA" dirty="0"/>
          </a:p>
          <a:p>
            <a:pPr marL="470916" lvl="1" indent="-342900">
              <a:buFont typeface="+mj-lt"/>
              <a:buAutoNum type="arabicPeriod"/>
            </a:pPr>
            <a:r>
              <a:rPr lang="fr-CA" dirty="0"/>
              <a:t>La conduite des membres et le respect du terrain </a:t>
            </a:r>
          </a:p>
          <a:p>
            <a:pPr marL="470916" lvl="1" indent="-342900">
              <a:buFont typeface="+mj-lt"/>
              <a:buAutoNum type="arabicPeriod"/>
            </a:pPr>
            <a:endParaRPr lang="fr-CA" dirty="0"/>
          </a:p>
          <a:p>
            <a:pPr marL="470916" lvl="1" indent="-342900">
              <a:buFont typeface="+mj-lt"/>
              <a:buAutoNum type="arabicPeriod"/>
            </a:pPr>
            <a:r>
              <a:rPr lang="fr-CA" dirty="0"/>
              <a:t>Respect du temps de jeu</a:t>
            </a:r>
          </a:p>
          <a:p>
            <a:pPr marL="470916" lvl="1" indent="-342900">
              <a:buFont typeface="+mj-lt"/>
              <a:buAutoNum type="arabicPeriod"/>
            </a:pPr>
            <a:endParaRPr lang="fr-CA" dirty="0"/>
          </a:p>
          <a:p>
            <a:pPr marL="470916" lvl="1" indent="-342900">
              <a:buFont typeface="+mj-lt"/>
              <a:buAutoNum type="arabicPeriod"/>
            </a:pPr>
            <a:r>
              <a:rPr lang="fr-CA" dirty="0"/>
              <a:t>Connaitre et appliquer les règles du golf</a:t>
            </a:r>
          </a:p>
          <a:p>
            <a:pPr marL="128016" lvl="1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Renseigner les membres sur les nouveaux règlements</a:t>
            </a:r>
          </a:p>
          <a:p>
            <a:pPr>
              <a:buFont typeface="Wingdings" panose="05000000000000000000" pitchFamily="2" charset="2"/>
              <a:buChar char="v"/>
            </a:pPr>
            <a:endParaRPr lang="fr-CA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Éviter les questionnements lors d’événement compétitif</a:t>
            </a:r>
          </a:p>
          <a:p>
            <a:pPr>
              <a:buFont typeface="Wingdings" panose="05000000000000000000" pitchFamily="2" charset="2"/>
              <a:buChar char="v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653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8665" y="814251"/>
            <a:ext cx="9720073" cy="5447212"/>
          </a:xfrm>
        </p:spPr>
        <p:txBody>
          <a:bodyPr>
            <a:normAutofit fontScale="92500" lnSpcReduction="20000"/>
          </a:bodyPr>
          <a:lstStyle/>
          <a:p>
            <a:r>
              <a:rPr lang="fr-CA" sz="2600" dirty="0">
                <a:solidFill>
                  <a:srgbClr val="C00000"/>
                </a:solidFill>
              </a:rPr>
              <a:t>Obstruction</a:t>
            </a:r>
            <a:r>
              <a:rPr lang="fr-CA" dirty="0"/>
              <a:t> :</a:t>
            </a:r>
          </a:p>
          <a:p>
            <a:r>
              <a:rPr lang="fr-CA" dirty="0"/>
              <a:t>(voir aussi obstruction inamovible et obstruction amovible) :</a:t>
            </a:r>
          </a:p>
          <a:p>
            <a:r>
              <a:rPr lang="fr-CA" sz="1900" dirty="0"/>
              <a:t>Tout objet </a:t>
            </a:r>
            <a:r>
              <a:rPr lang="fr-CA" sz="1900" u="sng" dirty="0">
                <a:solidFill>
                  <a:srgbClr val="C00000"/>
                </a:solidFill>
              </a:rPr>
              <a:t>artificiel</a:t>
            </a:r>
            <a:r>
              <a:rPr lang="fr-CA" sz="1900" dirty="0"/>
              <a:t> sauf les parties intégrantes et les objets de hors limites. Exemples d’obstructions : </a:t>
            </a:r>
          </a:p>
          <a:p>
            <a:r>
              <a:rPr lang="fr-CA" sz="1900" dirty="0"/>
              <a:t>• Routes et sentiers à surface artificielle, incluant leurs bordures artificielles.</a:t>
            </a:r>
          </a:p>
          <a:p>
            <a:r>
              <a:rPr lang="fr-CA" sz="1900" dirty="0"/>
              <a:t>• Bâtiments et véhicules. </a:t>
            </a:r>
          </a:p>
          <a:p>
            <a:r>
              <a:rPr lang="fr-CA" sz="1900" dirty="0"/>
              <a:t>• Têtes d’arroseur, drains et boîtes de commande ou d’irrigation.</a:t>
            </a:r>
          </a:p>
          <a:p>
            <a:r>
              <a:rPr lang="fr-CA" sz="1900" dirty="0"/>
              <a:t>• Équipement d’un joueur, drapeaux et râteaux. </a:t>
            </a:r>
          </a:p>
          <a:p>
            <a:endParaRPr lang="fr-CA" dirty="0">
              <a:solidFill>
                <a:srgbClr val="C00000"/>
              </a:solidFill>
            </a:endParaRPr>
          </a:p>
          <a:p>
            <a:r>
              <a:rPr lang="fr-CA" sz="2600" dirty="0">
                <a:solidFill>
                  <a:srgbClr val="C00000"/>
                </a:solidFill>
              </a:rPr>
              <a:t>Obstruction amovible </a:t>
            </a:r>
            <a:r>
              <a:rPr lang="fr-CA" dirty="0"/>
              <a:t>:</a:t>
            </a:r>
          </a:p>
          <a:p>
            <a:r>
              <a:rPr lang="fr-CA" sz="1800" dirty="0"/>
              <a:t>Une obstruction qui peut être déplacée </a:t>
            </a:r>
            <a:r>
              <a:rPr lang="fr-CA" sz="1800" u="sng" dirty="0">
                <a:solidFill>
                  <a:srgbClr val="C00000"/>
                </a:solidFill>
              </a:rPr>
              <a:t>avec un effort raisonnable </a:t>
            </a:r>
            <a:r>
              <a:rPr lang="fr-CA" sz="1800" dirty="0"/>
              <a:t>et sans endommager l’obstruction ou le terrain.</a:t>
            </a:r>
          </a:p>
          <a:p>
            <a:endParaRPr lang="fr-CA" dirty="0"/>
          </a:p>
          <a:p>
            <a:r>
              <a:rPr lang="fr-CA" dirty="0"/>
              <a:t> </a:t>
            </a:r>
            <a:r>
              <a:rPr lang="fr-CA" sz="2600" dirty="0">
                <a:solidFill>
                  <a:srgbClr val="C00000"/>
                </a:solidFill>
              </a:rPr>
              <a:t>Obstruction inamovible </a:t>
            </a:r>
            <a:r>
              <a:rPr lang="fr-CA" dirty="0"/>
              <a:t>: </a:t>
            </a:r>
          </a:p>
          <a:p>
            <a:r>
              <a:rPr lang="fr-CA" sz="1800" dirty="0"/>
              <a:t>Toute obstruction qui ne peut pas être déplacée sans effort déraisonnable ou sans endommager l’obstruction ou le terrain, et qui ne satisfait pas autrement à la définition d’obstruction amovible.</a:t>
            </a:r>
          </a:p>
        </p:txBody>
      </p:sp>
    </p:spTree>
    <p:extLst>
      <p:ext uri="{BB962C8B-B14F-4D97-AF65-F5344CB8AC3E}">
        <p14:creationId xmlns:p14="http://schemas.microsoft.com/office/powerpoint/2010/main" val="1503632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120" y="831668"/>
            <a:ext cx="9720073" cy="4023360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Balle perdue</a:t>
            </a:r>
          </a:p>
          <a:p>
            <a:r>
              <a:rPr lang="fr-CA" dirty="0"/>
              <a:t>Perdue : Statut d’une balle qui n’est pas retrouvée en </a:t>
            </a:r>
            <a:r>
              <a:rPr lang="fr-CA" u="sng" dirty="0">
                <a:solidFill>
                  <a:srgbClr val="C00000"/>
                </a:solidFill>
              </a:rPr>
              <a:t>trois minutes </a:t>
            </a:r>
            <a:r>
              <a:rPr lang="fr-CA" dirty="0"/>
              <a:t>après que vous ou votre cadet (ou votre partenaire ou le cadet de votre partenaire) aient commencé à la chercher. </a:t>
            </a:r>
          </a:p>
          <a:p>
            <a:endParaRPr lang="fr-CA" dirty="0"/>
          </a:p>
          <a:p>
            <a:r>
              <a:rPr lang="fr-CA" dirty="0">
                <a:solidFill>
                  <a:srgbClr val="C00000"/>
                </a:solidFill>
              </a:rPr>
              <a:t>Conditions anormales de terrain </a:t>
            </a:r>
            <a:r>
              <a:rPr lang="fr-CA" dirty="0"/>
              <a:t>:</a:t>
            </a:r>
          </a:p>
          <a:p>
            <a:r>
              <a:rPr lang="fr-CA" dirty="0"/>
              <a:t>Un trou d’animal, un terrain en réparation, une obstruction inamovible ou de l’eau temporaire.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6C9447-8B56-43CB-D9E5-4DCF21B53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2" y="4243293"/>
            <a:ext cx="2680590" cy="1817908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5238BD59-DA3B-B1EC-0AE0-18D98DE5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59" y="4244987"/>
            <a:ext cx="2743200" cy="18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288" y="840378"/>
            <a:ext cx="9720073" cy="4023360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Eau temporaire </a:t>
            </a:r>
            <a:r>
              <a:rPr lang="fr-CA" dirty="0"/>
              <a:t>: </a:t>
            </a:r>
          </a:p>
          <a:p>
            <a:endParaRPr lang="fr-CA" dirty="0"/>
          </a:p>
          <a:p>
            <a:r>
              <a:rPr lang="fr-CA" dirty="0"/>
              <a:t>Toute accumulation temporaire d’eau à la surface du sol (comme des flaques d’eau causées par la pluie ou l’arrosage ou le débordement d’un plan d’eau) </a:t>
            </a:r>
            <a:r>
              <a:rPr lang="fr-CA" u="sng" dirty="0">
                <a:solidFill>
                  <a:srgbClr val="C00000"/>
                </a:solidFill>
              </a:rPr>
              <a:t>qui n’est pas dans une zone à pénalité</a:t>
            </a:r>
            <a:r>
              <a:rPr lang="fr-CA" dirty="0"/>
              <a:t>, et qui peut être vue </a:t>
            </a:r>
            <a:r>
              <a:rPr lang="fr-CA" u="sng" dirty="0">
                <a:solidFill>
                  <a:srgbClr val="C00000"/>
                </a:solidFill>
              </a:rPr>
              <a:t>avant ou après </a:t>
            </a:r>
            <a:r>
              <a:rPr lang="fr-CA" dirty="0"/>
              <a:t>que vous avez pris position (sans exercer une </a:t>
            </a:r>
            <a:r>
              <a:rPr lang="fr-CA" u="sng" dirty="0">
                <a:solidFill>
                  <a:srgbClr val="C00000"/>
                </a:solidFill>
              </a:rPr>
              <a:t>pression excessive </a:t>
            </a:r>
            <a:r>
              <a:rPr lang="fr-CA" dirty="0"/>
              <a:t>avec vos pieds).</a:t>
            </a:r>
          </a:p>
          <a:p>
            <a:r>
              <a:rPr lang="fr-CA" dirty="0"/>
              <a:t> Il ne suffit pas que le sol soit simplement humide, boueux ou mou ou que l’eau soit visible momentanément lorsque vous posez le pied sur le sol; une accumulation d’eau doit </a:t>
            </a:r>
            <a:r>
              <a:rPr lang="fr-CA" u="sng" dirty="0">
                <a:solidFill>
                  <a:srgbClr val="C00000"/>
                </a:solidFill>
              </a:rPr>
              <a:t>demeurer présente </a:t>
            </a:r>
            <a:r>
              <a:rPr lang="fr-CA" dirty="0"/>
              <a:t>avant ou après que vous avez pris position. </a:t>
            </a:r>
          </a:p>
        </p:txBody>
      </p:sp>
    </p:spTree>
    <p:extLst>
      <p:ext uri="{BB962C8B-B14F-4D97-AF65-F5344CB8AC3E}">
        <p14:creationId xmlns:p14="http://schemas.microsoft.com/office/powerpoint/2010/main" val="2344795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8666" y="831668"/>
            <a:ext cx="9720073" cy="4023360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Améliorer votre position </a:t>
            </a:r>
            <a:r>
              <a:rPr lang="fr-CA" dirty="0"/>
              <a:t>: </a:t>
            </a:r>
          </a:p>
          <a:p>
            <a:endParaRPr lang="fr-CA" dirty="0"/>
          </a:p>
          <a:p>
            <a:r>
              <a:rPr lang="fr-CA" dirty="0"/>
              <a:t>Modifier une ou plus d’une condition affectant votre coup ou toute autre condition physique affectant le jeu de sorte que vous gagnez un avantage potentiel pour votre coup.</a:t>
            </a:r>
          </a:p>
        </p:txBody>
      </p:sp>
    </p:spTree>
    <p:extLst>
      <p:ext uri="{BB962C8B-B14F-4D97-AF65-F5344CB8AC3E}">
        <p14:creationId xmlns:p14="http://schemas.microsoft.com/office/powerpoint/2010/main" val="335399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249886" cy="1463040"/>
          </a:xfrm>
        </p:spPr>
        <p:txBody>
          <a:bodyPr>
            <a:normAutofit/>
          </a:bodyPr>
          <a:lstStyle/>
          <a:p>
            <a:r>
              <a:rPr lang="fr-CA" dirty="0"/>
              <a:t>Référence disponible au club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536" y="5225272"/>
            <a:ext cx="304826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0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5122" y="822960"/>
            <a:ext cx="9720073" cy="4023360"/>
          </a:xfrm>
        </p:spPr>
        <p:txBody>
          <a:bodyPr>
            <a:normAutofit/>
          </a:bodyPr>
          <a:lstStyle/>
          <a:p>
            <a:r>
              <a:rPr lang="fr-CA" dirty="0"/>
              <a:t>Édition du joueur des Règles du golf</a:t>
            </a:r>
          </a:p>
          <a:p>
            <a:endParaRPr lang="fr-CA" dirty="0"/>
          </a:p>
          <a:p>
            <a:r>
              <a:rPr lang="fr-CA" dirty="0"/>
              <a:t>Édition du joueur des Règles du golf © 2019 R&amp;A </a:t>
            </a:r>
            <a:r>
              <a:rPr lang="fr-CA" dirty="0" err="1"/>
              <a:t>Rules</a:t>
            </a:r>
            <a:r>
              <a:rPr lang="fr-CA" dirty="0"/>
              <a:t> Limited et United States Golf Association Golf Canada a le droit exclusif d’administrer, de publier et de distribuer Les Règles du golf au Canada. </a:t>
            </a:r>
          </a:p>
          <a:p>
            <a:endParaRPr lang="fr-CA" dirty="0"/>
          </a:p>
          <a:p>
            <a:r>
              <a:rPr lang="fr-CA" dirty="0"/>
              <a:t>Telles qu’approuvées par Golf Canada, R&amp;A </a:t>
            </a:r>
            <a:r>
              <a:rPr lang="fr-CA" dirty="0" err="1"/>
              <a:t>Rules</a:t>
            </a:r>
            <a:r>
              <a:rPr lang="fr-CA" dirty="0"/>
              <a:t> Limited et la United States Golf Association En vigueur le 1er janvier 2019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0" y="4470763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87424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la conduite du joueur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65426"/>
            <a:ext cx="9720073" cy="454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Vous êtes responsable d’appliquer vos propres pénalités pour infraction à une règle, afin de n’obtenir aucun avantage potentiel.</a:t>
            </a:r>
          </a:p>
          <a:p>
            <a:pPr marL="0" indent="0">
              <a:buNone/>
            </a:pPr>
            <a:r>
              <a:rPr lang="fr-CA" dirty="0"/>
              <a:t>On s’attend à ce que tous les joueurs respectent l’esprit du jeu.</a:t>
            </a:r>
          </a:p>
          <a:p>
            <a:pPr marL="0" indent="0">
              <a:buNone/>
            </a:pPr>
            <a:endParaRPr lang="fr-CA" sz="12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fr-CA" sz="2000" dirty="0"/>
              <a:t>Agir avec intégrité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fr-CA" sz="2000" dirty="0"/>
              <a:t>Faire preuve de considération à l’égard des autres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fr-CA" sz="2000" dirty="0"/>
              <a:t>Perdre soin du terrain</a:t>
            </a:r>
          </a:p>
          <a:p>
            <a:pPr marL="1078992" lvl="7" indent="0">
              <a:buNone/>
            </a:pPr>
            <a:r>
              <a:rPr lang="fr-CA" sz="2000" dirty="0"/>
              <a:t>Exemple: en replaçant les mottes de gazon, en ratissant les fosses de sable, en réparant les marques de balle sur les verts et en ne causant pas de dommages inutiles au terrain.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fr-CA" sz="2000" dirty="0"/>
              <a:t>Jouer la ronde dans les temps requis 4h20 min (18) à un bon rythme, en respectant la sécurité d’autrui.</a:t>
            </a:r>
          </a:p>
        </p:txBody>
      </p:sp>
    </p:spTree>
    <p:extLst>
      <p:ext uri="{BB962C8B-B14F-4D97-AF65-F5344CB8AC3E}">
        <p14:creationId xmlns:p14="http://schemas.microsoft.com/office/powerpoint/2010/main" val="102277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508171" cy="1463040"/>
          </a:xfrm>
        </p:spPr>
        <p:txBody>
          <a:bodyPr>
            <a:normAutofit/>
          </a:bodyPr>
          <a:lstStyle/>
          <a:p>
            <a:r>
              <a:rPr lang="fr-CA" dirty="0"/>
              <a:t>Renseignements utiles et règles locales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5024145"/>
            <a:ext cx="3048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Application des règlements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professionnel et le capitaine du club sont là pour vous aider et sont disponibles pour intervenir afin que votre expérience soit la plus agréable possible. </a:t>
            </a:r>
          </a:p>
          <a:p>
            <a:endParaRPr lang="fr-CA" sz="1600" dirty="0"/>
          </a:p>
          <a:p>
            <a:r>
              <a:rPr lang="fr-CA" dirty="0"/>
              <a:t>Ils existe 24 règles pour vous aider à résoudre la grande majorités des situations rencontrées lors d’une ronde. </a:t>
            </a:r>
          </a:p>
          <a:p>
            <a:endParaRPr lang="fr-CA" sz="1600" dirty="0"/>
          </a:p>
          <a:p>
            <a:r>
              <a:rPr lang="fr-CA" dirty="0"/>
              <a:t>Le document qui suit est un outil de votre club pour vous familiariser avec ces différentes règles.</a:t>
            </a:r>
          </a:p>
          <a:p>
            <a:r>
              <a:rPr lang="fr-CA" dirty="0"/>
              <a:t>Il ne contient pas tout, le document officiel demeure la référence.   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899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Connaître les faits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7" y="1998617"/>
            <a:ext cx="9720073" cy="4023360"/>
          </a:xfrm>
        </p:spPr>
        <p:txBody>
          <a:bodyPr/>
          <a:lstStyle/>
          <a:p>
            <a:r>
              <a:rPr lang="fr-CA" dirty="0"/>
              <a:t>Vous devez connaître les faits en </a:t>
            </a:r>
            <a:r>
              <a:rPr lang="fr-CA" u="sng" dirty="0">
                <a:solidFill>
                  <a:srgbClr val="C00000"/>
                </a:solidFill>
              </a:rPr>
              <a:t>détail</a:t>
            </a:r>
            <a:r>
              <a:rPr lang="fr-CA" dirty="0"/>
              <a:t> avant de prendre une décision.</a:t>
            </a:r>
          </a:p>
          <a:p>
            <a:r>
              <a:rPr lang="fr-CA" dirty="0"/>
              <a:t>Vous devriez identifier :</a:t>
            </a:r>
          </a:p>
          <a:p>
            <a:r>
              <a:rPr lang="fr-CA" dirty="0"/>
              <a:t>• La formule de jeu (jouez-vous en partie par trous ou par coups)</a:t>
            </a:r>
            <a:r>
              <a:rPr lang="fr-CA" dirty="0">
                <a:highlight>
                  <a:srgbClr val="FFFF00"/>
                </a:highlight>
              </a:rPr>
              <a:t> </a:t>
            </a:r>
          </a:p>
          <a:p>
            <a:r>
              <a:rPr lang="fr-CA" dirty="0"/>
              <a:t>• Qui est impliqué (vous-même, votre partenaire ou son cadet, votre adversaire ou son cadet, une influence extérieure) </a:t>
            </a:r>
          </a:p>
          <a:p>
            <a:r>
              <a:rPr lang="fr-CA" dirty="0"/>
              <a:t>• Où l’incident est survenu (dans une fosse de sable, dans une zone à pénalité, sur le vert, etc.) </a:t>
            </a:r>
          </a:p>
          <a:p>
            <a:r>
              <a:rPr lang="fr-CA" dirty="0"/>
              <a:t>• Ce qui s’est vraiment produit </a:t>
            </a:r>
          </a:p>
        </p:txBody>
      </p:sp>
    </p:spTree>
    <p:extLst>
      <p:ext uri="{BB962C8B-B14F-4D97-AF65-F5344CB8AC3E}">
        <p14:creationId xmlns:p14="http://schemas.microsoft.com/office/powerpoint/2010/main" val="51108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Les Pénalités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865014"/>
            <a:ext cx="9720073" cy="4444346"/>
          </a:xfrm>
        </p:spPr>
        <p:txBody>
          <a:bodyPr>
            <a:normAutofit/>
          </a:bodyPr>
          <a:lstStyle/>
          <a:p>
            <a:r>
              <a:rPr lang="fr-CA" dirty="0"/>
              <a:t>Ils y a trois niveaux de pénalités:</a:t>
            </a:r>
          </a:p>
          <a:p>
            <a:endParaRPr lang="fr-CA" dirty="0"/>
          </a:p>
          <a:p>
            <a:pPr marL="630936" lvl="1" indent="-457200">
              <a:buFont typeface="+mj-lt"/>
              <a:buAutoNum type="arabicPeriod"/>
            </a:pPr>
            <a:r>
              <a:rPr lang="fr-CA" sz="2200" dirty="0"/>
              <a:t>Un coup de pénalité</a:t>
            </a:r>
          </a:p>
          <a:p>
            <a:pPr marL="788670" lvl="3" indent="-285750">
              <a:buFont typeface="Arial" panose="020B0604020202020204" pitchFamily="34" charset="0"/>
              <a:buChar char="•"/>
            </a:pPr>
            <a:r>
              <a:rPr lang="fr-CA" sz="2200" dirty="0"/>
              <a:t>Autant en partie par coups que par trou</a:t>
            </a:r>
          </a:p>
          <a:p>
            <a:pPr marL="630936" lvl="1" indent="-457200">
              <a:buFont typeface="+mj-lt"/>
              <a:buAutoNum type="arabicPeriod"/>
            </a:pPr>
            <a:endParaRPr lang="fr-CA" sz="2200" dirty="0"/>
          </a:p>
          <a:p>
            <a:pPr marL="630936" lvl="1" indent="-457200">
              <a:buFont typeface="+mj-lt"/>
              <a:buAutoNum type="arabicPeriod"/>
            </a:pPr>
            <a:r>
              <a:rPr lang="fr-CA" sz="2200" dirty="0"/>
              <a:t>Pénalité générale </a:t>
            </a:r>
          </a:p>
          <a:p>
            <a:pPr marL="960120" lvl="3" indent="-457200">
              <a:buFont typeface="Arial" panose="020B0604020202020204" pitchFamily="34" charset="0"/>
              <a:buChar char="•"/>
            </a:pPr>
            <a:r>
              <a:rPr lang="fr-CA" sz="2200" dirty="0"/>
              <a:t>Perte du trou en partie par trou</a:t>
            </a:r>
          </a:p>
          <a:p>
            <a:pPr marL="960120" lvl="3" indent="-457200">
              <a:buFont typeface="Arial" panose="020B0604020202020204" pitchFamily="34" charset="0"/>
              <a:buChar char="•"/>
            </a:pPr>
            <a:r>
              <a:rPr lang="fr-CA" sz="2200" dirty="0"/>
              <a:t>2 coups de pénalités en partie par coup</a:t>
            </a:r>
          </a:p>
          <a:p>
            <a:pPr marL="813816" lvl="2" indent="-457200">
              <a:buFont typeface="+mj-lt"/>
              <a:buAutoNum type="arabicPeriod"/>
            </a:pPr>
            <a:endParaRPr lang="fr-CA" sz="2200" dirty="0"/>
          </a:p>
          <a:p>
            <a:pPr marL="630936" lvl="1" indent="-457200">
              <a:buFont typeface="+mj-lt"/>
              <a:buAutoNum type="arabicPeriod"/>
            </a:pPr>
            <a:r>
              <a:rPr lang="fr-CA" sz="2200" dirty="0"/>
              <a:t>Disqualification</a:t>
            </a:r>
          </a:p>
          <a:p>
            <a:pPr marL="630936" lvl="1" indent="-457200"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949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Le terrain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854926"/>
            <a:ext cx="9720073" cy="4454434"/>
          </a:xfrm>
        </p:spPr>
        <p:txBody>
          <a:bodyPr>
            <a:normAutofit/>
          </a:bodyPr>
          <a:lstStyle/>
          <a:p>
            <a:r>
              <a:rPr lang="fr-CA" sz="3200" dirty="0"/>
              <a:t>5 Zones définies du terrain</a:t>
            </a:r>
          </a:p>
          <a:p>
            <a:endParaRPr lang="fr-CA" sz="2000" dirty="0"/>
          </a:p>
          <a:p>
            <a:pPr marL="0" indent="0">
              <a:buNone/>
            </a:pPr>
            <a:r>
              <a:rPr lang="fr-CA" dirty="0"/>
              <a:t>Zones générales (couvre tout le terrain sauf les 4 autres zones)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Aire de départ sur le trou en jeu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Fausse de sable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Zone à pénalité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Vert sur le trou en jeu</a:t>
            </a:r>
          </a:p>
          <a:p>
            <a:pPr marL="0" indent="0">
              <a:buNone/>
            </a:pPr>
            <a:r>
              <a:rPr lang="fr-CA" dirty="0"/>
              <a:t>Il est important de savoir dans qu’elle zone repose votre balle pour prendre les bonnes décisions selon les règles établies dans </a:t>
            </a:r>
            <a:r>
              <a:rPr lang="fr-CA" u="sng" dirty="0">
                <a:solidFill>
                  <a:srgbClr val="C00000"/>
                </a:solidFill>
              </a:rPr>
              <a:t>chaque zone.</a:t>
            </a:r>
          </a:p>
          <a:p>
            <a:pPr marL="457200" indent="-457200"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176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776</TotalTime>
  <Words>2603</Words>
  <Application>Microsoft Office PowerPoint</Application>
  <PresentationFormat>Grand écran</PresentationFormat>
  <Paragraphs>315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Nouveautés et Survol des règles utiles aux membres</vt:lpstr>
      <vt:lpstr>Table des matières</vt:lpstr>
      <vt:lpstr>Buts/Objectifs</vt:lpstr>
      <vt:lpstr>la conduite du joueur</vt:lpstr>
      <vt:lpstr>Renseignements utiles et règles locales </vt:lpstr>
      <vt:lpstr>Application des règlements</vt:lpstr>
      <vt:lpstr>Connaître les faits</vt:lpstr>
      <vt:lpstr>Les Pénalités</vt:lpstr>
      <vt:lpstr>Le terrain</vt:lpstr>
      <vt:lpstr>Présentation PowerPoint</vt:lpstr>
      <vt:lpstr>L’équipement</vt:lpstr>
      <vt:lpstr>Carte de pointage</vt:lpstr>
      <vt:lpstr>RÈGLE LOCAL</vt:lpstr>
      <vt:lpstr>Exemples de règles locale du club de golf Dallaire</vt:lpstr>
      <vt:lpstr>Nouveautés dans les règles</vt:lpstr>
      <vt:lpstr>Tableau des Situations souvent rencontré par les golfeurs</vt:lpstr>
      <vt:lpstr>Présentation PowerPoint</vt:lpstr>
      <vt:lpstr>Présentation PowerPoint</vt:lpstr>
      <vt:lpstr>20 modifications importantes aux règles que vous devez connaitre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Définition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Référence disponible au club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Nouveautés et Survol et des règles utiles aux membres</dc:title>
  <dc:creator>Compte Microsoft</dc:creator>
  <cp:lastModifiedBy>Golf Dallaire</cp:lastModifiedBy>
  <cp:revision>187</cp:revision>
  <dcterms:created xsi:type="dcterms:W3CDTF">2022-02-11T15:54:09Z</dcterms:created>
  <dcterms:modified xsi:type="dcterms:W3CDTF">2022-06-13T21:13:32Z</dcterms:modified>
</cp:coreProperties>
</file>